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5"/>
  </p:sldMasterIdLst>
  <p:notesMasterIdLst>
    <p:notesMasterId r:id="rId24"/>
  </p:notesMasterIdLst>
  <p:handoutMasterIdLst>
    <p:handoutMasterId r:id="rId25"/>
  </p:handoutMasterIdLst>
  <p:sldIdLst>
    <p:sldId id="261" r:id="rId6"/>
    <p:sldId id="262" r:id="rId7"/>
    <p:sldId id="263" r:id="rId8"/>
    <p:sldId id="356" r:id="rId9"/>
    <p:sldId id="350" r:id="rId10"/>
    <p:sldId id="353" r:id="rId11"/>
    <p:sldId id="355" r:id="rId12"/>
    <p:sldId id="352" r:id="rId13"/>
    <p:sldId id="264" r:id="rId14"/>
    <p:sldId id="348" r:id="rId15"/>
    <p:sldId id="343" r:id="rId16"/>
    <p:sldId id="345" r:id="rId17"/>
    <p:sldId id="349" r:id="rId18"/>
    <p:sldId id="346" r:id="rId19"/>
    <p:sldId id="357" r:id="rId20"/>
    <p:sldId id="358" r:id="rId21"/>
    <p:sldId id="359" r:id="rId22"/>
    <p:sldId id="275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89423" autoAdjust="0"/>
  </p:normalViewPr>
  <p:slideViewPr>
    <p:cSldViewPr snapToGrid="0">
      <p:cViewPr>
        <p:scale>
          <a:sx n="110" d="100"/>
          <a:sy n="110" d="100"/>
        </p:scale>
        <p:origin x="464" y="232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978"/>
    </p:cViewPr>
  </p:sorterViewPr>
  <p:notesViewPr>
    <p:cSldViewPr snapToGrid="0" showGuides="1">
      <p:cViewPr>
        <p:scale>
          <a:sx n="75" d="100"/>
          <a:sy n="75" d="100"/>
        </p:scale>
        <p:origin x="4008" y="42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03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1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39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8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8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2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3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39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6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-1" y="1"/>
            <a:ext cx="12188826" cy="6858246"/>
            <a:chOff x="-1" y="1"/>
            <a:chExt cx="12188826" cy="6858246"/>
          </a:xfrm>
        </p:grpSpPr>
        <p:sp>
          <p:nvSpPr>
            <p:cNvPr id="31" name="Right Triangle 30"/>
            <p:cNvSpPr/>
            <p:nvPr/>
          </p:nvSpPr>
          <p:spPr>
            <a:xfrm>
              <a:off x="-1" y="1714500"/>
              <a:ext cx="5153025" cy="5143746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Right Triangle 31"/>
            <p:cNvSpPr/>
            <p:nvPr/>
          </p:nvSpPr>
          <p:spPr>
            <a:xfrm flipH="1">
              <a:off x="5332410" y="1"/>
              <a:ext cx="6856413" cy="6858246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3092130" y="5158740"/>
              <a:ext cx="3419856" cy="1699506"/>
            </a:xfrm>
            <a:prstGeom prst="triangle">
              <a:avLst/>
            </a:pr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Right Triangle 33"/>
            <p:cNvSpPr>
              <a:spLocks noChangeAspect="1"/>
            </p:cNvSpPr>
            <p:nvPr/>
          </p:nvSpPr>
          <p:spPr>
            <a:xfrm flipH="1">
              <a:off x="6493636" y="1161288"/>
              <a:ext cx="5695189" cy="5696712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332412" y="6269937"/>
              <a:ext cx="1179575" cy="588063"/>
            </a:xfrm>
            <a:custGeom>
              <a:avLst/>
              <a:gdLst>
                <a:gd name="connsiteX0" fmla="*/ 587906 w 1179575"/>
                <a:gd name="connsiteY0" fmla="*/ 0 h 588063"/>
                <a:gd name="connsiteX1" fmla="*/ 1179575 w 1179575"/>
                <a:gd name="connsiteY1" fmla="*/ 588063 h 588063"/>
                <a:gd name="connsiteX2" fmla="*/ 0 w 1179575"/>
                <a:gd name="connsiteY2" fmla="*/ 588063 h 5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575" h="588063">
                  <a:moveTo>
                    <a:pt x="587906" y="0"/>
                  </a:moveTo>
                  <a:lnTo>
                    <a:pt x="1179575" y="588063"/>
                  </a:lnTo>
                  <a:lnTo>
                    <a:pt x="0" y="588063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3092130" y="5831626"/>
              <a:ext cx="2060894" cy="1026374"/>
            </a:xfrm>
            <a:custGeom>
              <a:avLst/>
              <a:gdLst>
                <a:gd name="connsiteX0" fmla="*/ 1032668 w 2060894"/>
                <a:gd name="connsiteY0" fmla="*/ 0 h 1026374"/>
                <a:gd name="connsiteX1" fmla="*/ 2060894 w 2060894"/>
                <a:gd name="connsiteY1" fmla="*/ 1026374 h 1026374"/>
                <a:gd name="connsiteX2" fmla="*/ 0 w 2060894"/>
                <a:gd name="connsiteY2" fmla="*/ 1026374 h 102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94" h="1026374">
                  <a:moveTo>
                    <a:pt x="1032668" y="0"/>
                  </a:moveTo>
                  <a:lnTo>
                    <a:pt x="2060894" y="1026374"/>
                  </a:lnTo>
                  <a:lnTo>
                    <a:pt x="0" y="1026374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sz="700">
                <a:solidFill>
                  <a:schemeClr val="bg1"/>
                </a:solidFill>
              </a:rPr>
              <a:t>© 2016</a:t>
            </a:r>
            <a:r>
              <a:rPr sz="700" baseline="0">
                <a:solidFill>
                  <a:schemeClr val="bg1"/>
                </a:solidFill>
              </a:rPr>
              <a:t> VMware Inc. All rights reserved.</a:t>
            </a:r>
            <a:endParaRPr sz="70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754868" y="6007458"/>
            <a:ext cx="2824357" cy="274320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 bwMode="gray">
          <a:xfrm>
            <a:off x="-1" y="1"/>
            <a:ext cx="12188826" cy="6858246"/>
            <a:chOff x="-1" y="1"/>
            <a:chExt cx="12188826" cy="6858246"/>
          </a:xfrm>
        </p:grpSpPr>
        <p:sp>
          <p:nvSpPr>
            <p:cNvPr id="38" name="Right Triangle 37"/>
            <p:cNvSpPr/>
            <p:nvPr/>
          </p:nvSpPr>
          <p:spPr bwMode="gray">
            <a:xfrm>
              <a:off x="-1" y="1714500"/>
              <a:ext cx="5153025" cy="5143746"/>
            </a:xfrm>
            <a:prstGeom prst="rtTriangl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Right Triangle 38"/>
            <p:cNvSpPr/>
            <p:nvPr/>
          </p:nvSpPr>
          <p:spPr bwMode="gray">
            <a:xfrm flipH="1">
              <a:off x="5332410" y="1"/>
              <a:ext cx="6856413" cy="6858246"/>
            </a:xfrm>
            <a:prstGeom prst="rtTriangl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0" name="Isosceles Triangle 39"/>
            <p:cNvSpPr/>
            <p:nvPr/>
          </p:nvSpPr>
          <p:spPr bwMode="gray">
            <a:xfrm>
              <a:off x="3092130" y="5158740"/>
              <a:ext cx="3419856" cy="1699506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1" name="Right Triangle 40"/>
            <p:cNvSpPr>
              <a:spLocks noChangeAspect="1"/>
            </p:cNvSpPr>
            <p:nvPr/>
          </p:nvSpPr>
          <p:spPr bwMode="gray">
            <a:xfrm flipH="1">
              <a:off x="6493636" y="1161288"/>
              <a:ext cx="5695189" cy="5696712"/>
            </a:xfrm>
            <a:prstGeom prst="rtTriangle">
              <a:avLst/>
            </a:pr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2" name="Freeform 41"/>
            <p:cNvSpPr/>
            <p:nvPr/>
          </p:nvSpPr>
          <p:spPr bwMode="gray">
            <a:xfrm>
              <a:off x="5332412" y="6269937"/>
              <a:ext cx="1179575" cy="588063"/>
            </a:xfrm>
            <a:custGeom>
              <a:avLst/>
              <a:gdLst>
                <a:gd name="connsiteX0" fmla="*/ 587906 w 1179575"/>
                <a:gd name="connsiteY0" fmla="*/ 0 h 588063"/>
                <a:gd name="connsiteX1" fmla="*/ 1179575 w 1179575"/>
                <a:gd name="connsiteY1" fmla="*/ 588063 h 588063"/>
                <a:gd name="connsiteX2" fmla="*/ 0 w 1179575"/>
                <a:gd name="connsiteY2" fmla="*/ 588063 h 5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575" h="588063">
                  <a:moveTo>
                    <a:pt x="587906" y="0"/>
                  </a:moveTo>
                  <a:lnTo>
                    <a:pt x="1179575" y="588063"/>
                  </a:lnTo>
                  <a:lnTo>
                    <a:pt x="0" y="58806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3" name="Freeform 42"/>
            <p:cNvSpPr/>
            <p:nvPr/>
          </p:nvSpPr>
          <p:spPr bwMode="gray">
            <a:xfrm>
              <a:off x="3092130" y="5831626"/>
              <a:ext cx="2060894" cy="1026374"/>
            </a:xfrm>
            <a:custGeom>
              <a:avLst/>
              <a:gdLst>
                <a:gd name="connsiteX0" fmla="*/ 1032668 w 2060894"/>
                <a:gd name="connsiteY0" fmla="*/ 0 h 1026374"/>
                <a:gd name="connsiteX1" fmla="*/ 2060894 w 2060894"/>
                <a:gd name="connsiteY1" fmla="*/ 1026374 h 1026374"/>
                <a:gd name="connsiteX2" fmla="*/ 0 w 2060894"/>
                <a:gd name="connsiteY2" fmla="*/ 1026374 h 102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94" h="1026374">
                  <a:moveTo>
                    <a:pt x="1032668" y="0"/>
                  </a:moveTo>
                  <a:lnTo>
                    <a:pt x="2060894" y="1026374"/>
                  </a:lnTo>
                  <a:lnTo>
                    <a:pt x="0" y="10263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47565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565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" y="1"/>
            <a:ext cx="12188826" cy="6858246"/>
            <a:chOff x="-1" y="1"/>
            <a:chExt cx="12188826" cy="6858246"/>
          </a:xfrm>
        </p:grpSpPr>
        <p:sp>
          <p:nvSpPr>
            <p:cNvPr id="17" name="Right Triangle 16"/>
            <p:cNvSpPr/>
            <p:nvPr/>
          </p:nvSpPr>
          <p:spPr>
            <a:xfrm>
              <a:off x="-1" y="1714500"/>
              <a:ext cx="5153025" cy="5143746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flipH="1">
              <a:off x="5332410" y="1"/>
              <a:ext cx="6856413" cy="6858246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3092130" y="5158740"/>
              <a:ext cx="3419856" cy="1699506"/>
            </a:xfrm>
            <a:prstGeom prst="triangle">
              <a:avLst/>
            </a:pr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ight Triangle 28"/>
            <p:cNvSpPr>
              <a:spLocks noChangeAspect="1"/>
            </p:cNvSpPr>
            <p:nvPr/>
          </p:nvSpPr>
          <p:spPr>
            <a:xfrm flipH="1">
              <a:off x="6493636" y="1161288"/>
              <a:ext cx="5695189" cy="5696712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32412" y="6269937"/>
              <a:ext cx="1179575" cy="588063"/>
            </a:xfrm>
            <a:custGeom>
              <a:avLst/>
              <a:gdLst>
                <a:gd name="connsiteX0" fmla="*/ 587906 w 1179575"/>
                <a:gd name="connsiteY0" fmla="*/ 0 h 588063"/>
                <a:gd name="connsiteX1" fmla="*/ 1179575 w 1179575"/>
                <a:gd name="connsiteY1" fmla="*/ 588063 h 588063"/>
                <a:gd name="connsiteX2" fmla="*/ 0 w 1179575"/>
                <a:gd name="connsiteY2" fmla="*/ 588063 h 5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575" h="588063">
                  <a:moveTo>
                    <a:pt x="587906" y="0"/>
                  </a:moveTo>
                  <a:lnTo>
                    <a:pt x="1179575" y="588063"/>
                  </a:lnTo>
                  <a:lnTo>
                    <a:pt x="0" y="588063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092130" y="5831626"/>
              <a:ext cx="2060894" cy="1026374"/>
            </a:xfrm>
            <a:custGeom>
              <a:avLst/>
              <a:gdLst>
                <a:gd name="connsiteX0" fmla="*/ 1032668 w 2060894"/>
                <a:gd name="connsiteY0" fmla="*/ 0 h 1026374"/>
                <a:gd name="connsiteX1" fmla="*/ 2060894 w 2060894"/>
                <a:gd name="connsiteY1" fmla="*/ 1026374 h 1026374"/>
                <a:gd name="connsiteX2" fmla="*/ 0 w 2060894"/>
                <a:gd name="connsiteY2" fmla="*/ 1026374 h 102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94" h="1026374">
                  <a:moveTo>
                    <a:pt x="1032668" y="0"/>
                  </a:moveTo>
                  <a:lnTo>
                    <a:pt x="2060894" y="1026374"/>
                  </a:lnTo>
                  <a:lnTo>
                    <a:pt x="0" y="1026374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/>
              <a:t>Click to add 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sz="700">
                <a:solidFill>
                  <a:schemeClr val="bg1"/>
                </a:solidFill>
              </a:rPr>
              <a:t>© 2016</a:t>
            </a:r>
            <a:r>
              <a:rPr sz="700" baseline="0">
                <a:solidFill>
                  <a:schemeClr val="bg1"/>
                </a:solidFill>
              </a:rPr>
              <a:t> VMware Inc. All rights reserved.</a:t>
            </a:r>
            <a:endParaRPr sz="70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8754868" y="6007458"/>
            <a:ext cx="2824357" cy="274320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 Mini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pPr/>
              <a:t>‹#›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" b="-20"/>
          <a:stretch/>
        </p:blipFill>
        <p:spPr>
          <a:xfrm rot="16200000">
            <a:off x="1741642" y="-658659"/>
            <a:ext cx="5595471" cy="8142445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37799" y="1082672"/>
            <a:ext cx="6205537" cy="4663284"/>
          </a:xfrm>
          <a:solidFill>
            <a:schemeClr val="bg1"/>
          </a:solidFill>
          <a:ln>
            <a:noFill/>
          </a:ln>
          <a:effectLst/>
        </p:spPr>
        <p:txBody>
          <a:bodyPr tIns="457200"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761414" y="2705100"/>
            <a:ext cx="2835914" cy="1447800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6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cBook Pr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" y="787400"/>
            <a:ext cx="9025356" cy="5079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790701" y="1131095"/>
            <a:ext cx="6374605" cy="4024311"/>
          </a:xfrm>
          <a:solidFill>
            <a:schemeClr val="bg1"/>
          </a:solidFill>
          <a:ln>
            <a:noFill/>
          </a:ln>
          <a:effectLst/>
        </p:spPr>
        <p:txBody>
          <a:bodyPr tIns="457200"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761414" y="2705100"/>
            <a:ext cx="2835914" cy="1447800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17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rface Book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8" y="280141"/>
            <a:ext cx="8457143" cy="59301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831975" y="670561"/>
            <a:ext cx="5652294" cy="3770470"/>
          </a:xfrm>
          <a:solidFill>
            <a:schemeClr val="bg1"/>
          </a:solidFill>
          <a:ln>
            <a:noFill/>
          </a:ln>
          <a:effectLst/>
        </p:spPr>
        <p:txBody>
          <a:bodyPr tIns="457200"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308" y="2110014"/>
            <a:ext cx="3431917" cy="1318986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55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 6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17" y="112712"/>
            <a:ext cx="3688961" cy="6464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6400959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6400959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946231" y="1307306"/>
            <a:ext cx="2300288" cy="4090194"/>
          </a:xfrm>
          <a:solidFill>
            <a:schemeClr val="bg1"/>
          </a:solidFill>
          <a:ln>
            <a:noFill/>
          </a:ln>
          <a:effectLst/>
        </p:spPr>
        <p:txBody>
          <a:bodyPr tIns="457200"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us 6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14" y="402090"/>
            <a:ext cx="3111939" cy="6025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6400959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6400959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891464" y="1240632"/>
            <a:ext cx="2409824" cy="4261104"/>
          </a:xfrm>
          <a:solidFill>
            <a:schemeClr val="bg1"/>
          </a:solidFill>
          <a:ln>
            <a:noFill/>
          </a:ln>
          <a:effectLst/>
        </p:spPr>
        <p:txBody>
          <a:bodyPr tIns="457200"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30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86" y="-2"/>
            <a:ext cx="12185039" cy="6858002"/>
            <a:chOff x="3786" y="-2"/>
            <a:chExt cx="12185039" cy="6858002"/>
          </a:xfrm>
        </p:grpSpPr>
        <p:sp>
          <p:nvSpPr>
            <p:cNvPr id="45" name="Freeform 44"/>
            <p:cNvSpPr/>
            <p:nvPr/>
          </p:nvSpPr>
          <p:spPr>
            <a:xfrm flipH="1" flipV="1">
              <a:off x="6045270" y="-1"/>
              <a:ext cx="6143555" cy="3281071"/>
            </a:xfrm>
            <a:custGeom>
              <a:avLst/>
              <a:gdLst>
                <a:gd name="connsiteX0" fmla="*/ 6143555 w 6143555"/>
                <a:gd name="connsiteY0" fmla="*/ 3281071 h 3281071"/>
                <a:gd name="connsiteX1" fmla="*/ 0 w 6143555"/>
                <a:gd name="connsiteY1" fmla="*/ 3281071 h 3281071"/>
                <a:gd name="connsiteX2" fmla="*/ 0 w 6143555"/>
                <a:gd name="connsiteY2" fmla="*/ 2862483 h 3281071"/>
                <a:gd name="connsiteX3" fmla="*/ 2862483 w 6143555"/>
                <a:gd name="connsiteY3" fmla="*/ 0 h 328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3555" h="3281071">
                  <a:moveTo>
                    <a:pt x="6143555" y="3281071"/>
                  </a:moveTo>
                  <a:lnTo>
                    <a:pt x="0" y="3281071"/>
                  </a:lnTo>
                  <a:lnTo>
                    <a:pt x="0" y="2862483"/>
                  </a:lnTo>
                  <a:lnTo>
                    <a:pt x="2862483" y="0"/>
                  </a:lnTo>
                  <a:close/>
                </a:path>
              </a:pathLst>
            </a:cu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flipH="1" flipV="1">
              <a:off x="7388224" y="-2"/>
              <a:ext cx="4800601" cy="2609595"/>
            </a:xfrm>
            <a:custGeom>
              <a:avLst/>
              <a:gdLst>
                <a:gd name="connsiteX0" fmla="*/ 4800601 w 4800601"/>
                <a:gd name="connsiteY0" fmla="*/ 2609595 h 2609595"/>
                <a:gd name="connsiteX1" fmla="*/ 0 w 4800601"/>
                <a:gd name="connsiteY1" fmla="*/ 2609595 h 2609595"/>
                <a:gd name="connsiteX2" fmla="*/ 0 w 4800601"/>
                <a:gd name="connsiteY2" fmla="*/ 2191006 h 2609595"/>
                <a:gd name="connsiteX3" fmla="*/ 2191006 w 4800601"/>
                <a:gd name="connsiteY3" fmla="*/ 0 h 260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601" h="2609595">
                  <a:moveTo>
                    <a:pt x="4800601" y="2609595"/>
                  </a:moveTo>
                  <a:lnTo>
                    <a:pt x="0" y="2609595"/>
                  </a:lnTo>
                  <a:lnTo>
                    <a:pt x="0" y="2191006"/>
                  </a:lnTo>
                  <a:lnTo>
                    <a:pt x="2191006" y="0"/>
                  </a:lnTo>
                  <a:close/>
                </a:path>
              </a:pathLst>
            </a:cu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flipH="1" flipV="1">
              <a:off x="8607425" y="0"/>
              <a:ext cx="3581400" cy="3581400"/>
            </a:xfrm>
            <a:prstGeom prst="rtTriangle">
              <a:avLst/>
            </a:pr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9311929" cy="6858000"/>
            </a:xfrm>
            <a:prstGeom prst="rect">
              <a:avLst/>
            </a:prstGeom>
          </p:spPr>
        </p:pic>
        <p:sp>
          <p:nvSpPr>
            <p:cNvPr id="41" name="Freeform 40"/>
            <p:cNvSpPr/>
            <p:nvPr/>
          </p:nvSpPr>
          <p:spPr>
            <a:xfrm flipH="1" flipV="1">
              <a:off x="9997819" y="418587"/>
              <a:ext cx="2191006" cy="4382012"/>
            </a:xfrm>
            <a:custGeom>
              <a:avLst/>
              <a:gdLst>
                <a:gd name="connsiteX0" fmla="*/ 0 w 2191006"/>
                <a:gd name="connsiteY0" fmla="*/ 4382012 h 4382012"/>
                <a:gd name="connsiteX1" fmla="*/ 0 w 2191006"/>
                <a:gd name="connsiteY1" fmla="*/ 0 h 4382012"/>
                <a:gd name="connsiteX2" fmla="*/ 2191006 w 2191006"/>
                <a:gd name="connsiteY2" fmla="*/ 2191006 h 438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1006" h="4382012">
                  <a:moveTo>
                    <a:pt x="0" y="4382012"/>
                  </a:moveTo>
                  <a:lnTo>
                    <a:pt x="0" y="0"/>
                  </a:lnTo>
                  <a:lnTo>
                    <a:pt x="2191006" y="2191006"/>
                  </a:lnTo>
                  <a:close/>
                </a:path>
              </a:pathLst>
            </a:cu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H="1" flipV="1">
              <a:off x="10607419" y="418588"/>
              <a:ext cx="1581406" cy="3162813"/>
            </a:xfrm>
            <a:custGeom>
              <a:avLst/>
              <a:gdLst>
                <a:gd name="connsiteX0" fmla="*/ 0 w 1581406"/>
                <a:gd name="connsiteY0" fmla="*/ 3162813 h 3162813"/>
                <a:gd name="connsiteX1" fmla="*/ 0 w 1581406"/>
                <a:gd name="connsiteY1" fmla="*/ 0 h 3162813"/>
                <a:gd name="connsiteX2" fmla="*/ 1581406 w 1581406"/>
                <a:gd name="connsiteY2" fmla="*/ 1581407 h 316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406" h="3162813">
                  <a:moveTo>
                    <a:pt x="0" y="3162813"/>
                  </a:moveTo>
                  <a:lnTo>
                    <a:pt x="0" y="0"/>
                  </a:lnTo>
                  <a:lnTo>
                    <a:pt x="1581406" y="1581407"/>
                  </a:lnTo>
                  <a:close/>
                </a:path>
              </a:pathLst>
            </a:cu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702443"/>
            <a:ext cx="5332412" cy="4155557"/>
            <a:chOff x="0" y="2702443"/>
            <a:chExt cx="5332412" cy="4155557"/>
          </a:xfrm>
        </p:grpSpPr>
        <p:sp>
          <p:nvSpPr>
            <p:cNvPr id="2" name="Right Triangle 1"/>
            <p:cNvSpPr/>
            <p:nvPr/>
          </p:nvSpPr>
          <p:spPr>
            <a:xfrm>
              <a:off x="0" y="2702443"/>
              <a:ext cx="4203479" cy="4155557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4" name="Right Triangle 53"/>
            <p:cNvSpPr/>
            <p:nvPr/>
          </p:nvSpPr>
          <p:spPr>
            <a:xfrm>
              <a:off x="0" y="3930262"/>
              <a:ext cx="2961500" cy="2927738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1176264" y="4788596"/>
              <a:ext cx="4156148" cy="2069404"/>
            </a:xfrm>
            <a:prstGeom prst="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9" name="Freeform 58"/>
            <p:cNvSpPr/>
            <p:nvPr/>
          </p:nvSpPr>
          <p:spPr>
            <a:xfrm>
              <a:off x="1176265" y="5357228"/>
              <a:ext cx="3014120" cy="1500772"/>
            </a:xfrm>
            <a:custGeom>
              <a:avLst/>
              <a:gdLst>
                <a:gd name="connsiteX0" fmla="*/ 1507060 w 3014120"/>
                <a:gd name="connsiteY0" fmla="*/ 0 h 1500772"/>
                <a:gd name="connsiteX1" fmla="*/ 3014120 w 3014120"/>
                <a:gd name="connsiteY1" fmla="*/ 1500772 h 1500772"/>
                <a:gd name="connsiteX2" fmla="*/ 0 w 3014120"/>
                <a:gd name="connsiteY2" fmla="*/ 1500772 h 15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4120" h="1500772">
                  <a:moveTo>
                    <a:pt x="1507060" y="0"/>
                  </a:moveTo>
                  <a:lnTo>
                    <a:pt x="3014120" y="1500772"/>
                  </a:lnTo>
                  <a:lnTo>
                    <a:pt x="0" y="1500772"/>
                  </a:lnTo>
                  <a:close/>
                </a:path>
              </a:pathLst>
            </a:cu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176266" y="5972175"/>
              <a:ext cx="1779074" cy="885825"/>
            </a:xfrm>
            <a:custGeom>
              <a:avLst/>
              <a:gdLst>
                <a:gd name="connsiteX0" fmla="*/ 877011 w 1754021"/>
                <a:gd name="connsiteY0" fmla="*/ 0 h 873351"/>
                <a:gd name="connsiteX1" fmla="*/ 1754021 w 1754021"/>
                <a:gd name="connsiteY1" fmla="*/ 873351 h 873351"/>
                <a:gd name="connsiteX2" fmla="*/ 0 w 1754021"/>
                <a:gd name="connsiteY2" fmla="*/ 873351 h 87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021" h="873351">
                  <a:moveTo>
                    <a:pt x="877011" y="0"/>
                  </a:moveTo>
                  <a:lnTo>
                    <a:pt x="1754021" y="873351"/>
                  </a:lnTo>
                  <a:lnTo>
                    <a:pt x="0" y="873351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90762" y="0"/>
            <a:ext cx="5698063" cy="6858000"/>
            <a:chOff x="609439" y="0"/>
            <a:chExt cx="5698063" cy="6858000"/>
          </a:xfrm>
        </p:grpSpPr>
        <p:sp>
          <p:nvSpPr>
            <p:cNvPr id="15" name="Right Triangle 14"/>
            <p:cNvSpPr/>
            <p:nvPr/>
          </p:nvSpPr>
          <p:spPr>
            <a:xfrm flipH="1">
              <a:off x="609439" y="1159937"/>
              <a:ext cx="5698063" cy="5698063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2274998" y="2825496"/>
              <a:ext cx="4032504" cy="4032504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flipH="1" flipV="1">
              <a:off x="1177718" y="0"/>
              <a:ext cx="5129784" cy="5129784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flipH="1" flipV="1">
              <a:off x="4322578" y="1159938"/>
              <a:ext cx="1984924" cy="3969847"/>
            </a:xfrm>
            <a:custGeom>
              <a:avLst/>
              <a:gdLst>
                <a:gd name="connsiteX0" fmla="*/ 0 w 1984924"/>
                <a:gd name="connsiteY0" fmla="*/ 3969847 h 3969847"/>
                <a:gd name="connsiteX1" fmla="*/ 0 w 1984924"/>
                <a:gd name="connsiteY1" fmla="*/ 0 h 3969847"/>
                <a:gd name="connsiteX2" fmla="*/ 1984924 w 1984924"/>
                <a:gd name="connsiteY2" fmla="*/ 1984924 h 396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4924" h="3969847">
                  <a:moveTo>
                    <a:pt x="0" y="3969847"/>
                  </a:moveTo>
                  <a:lnTo>
                    <a:pt x="0" y="0"/>
                  </a:lnTo>
                  <a:lnTo>
                    <a:pt x="1984924" y="1984924"/>
                  </a:lnTo>
                  <a:close/>
                </a:path>
              </a:pathLst>
            </a:cu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flipH="1">
              <a:off x="5155358" y="2825496"/>
              <a:ext cx="1152144" cy="2304288"/>
            </a:xfrm>
            <a:custGeom>
              <a:avLst/>
              <a:gdLst>
                <a:gd name="connsiteX0" fmla="*/ 0 w 1152144"/>
                <a:gd name="connsiteY0" fmla="*/ 0 h 2304288"/>
                <a:gd name="connsiteX1" fmla="*/ 0 w 1152144"/>
                <a:gd name="connsiteY1" fmla="*/ 2304288 h 2304288"/>
                <a:gd name="connsiteX2" fmla="*/ 1152144 w 1152144"/>
                <a:gd name="connsiteY2" fmla="*/ 1152144 h 2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144" h="2304288">
                  <a:moveTo>
                    <a:pt x="0" y="0"/>
                  </a:moveTo>
                  <a:lnTo>
                    <a:pt x="0" y="2304288"/>
                  </a:lnTo>
                  <a:lnTo>
                    <a:pt x="1152144" y="1152144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47565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565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/>
              <a:t>‹#›</a:t>
            </a:fld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90762" y="0"/>
            <a:ext cx="5698063" cy="6858000"/>
            <a:chOff x="609439" y="0"/>
            <a:chExt cx="5698063" cy="6858000"/>
          </a:xfrm>
        </p:grpSpPr>
        <p:sp>
          <p:nvSpPr>
            <p:cNvPr id="29" name="Right Triangle 28"/>
            <p:cNvSpPr/>
            <p:nvPr/>
          </p:nvSpPr>
          <p:spPr>
            <a:xfrm flipH="1">
              <a:off x="609439" y="1159937"/>
              <a:ext cx="5698063" cy="5698063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Right Triangle 29"/>
            <p:cNvSpPr/>
            <p:nvPr/>
          </p:nvSpPr>
          <p:spPr>
            <a:xfrm flipH="1">
              <a:off x="2274998" y="2825496"/>
              <a:ext cx="4032504" cy="4032504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Right Triangle 30"/>
            <p:cNvSpPr/>
            <p:nvPr/>
          </p:nvSpPr>
          <p:spPr>
            <a:xfrm flipH="1" flipV="1">
              <a:off x="1177718" y="0"/>
              <a:ext cx="5129784" cy="5129784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flipH="1" flipV="1">
              <a:off x="4322578" y="1159938"/>
              <a:ext cx="1984924" cy="3969847"/>
            </a:xfrm>
            <a:custGeom>
              <a:avLst/>
              <a:gdLst>
                <a:gd name="connsiteX0" fmla="*/ 0 w 1984924"/>
                <a:gd name="connsiteY0" fmla="*/ 3969847 h 3969847"/>
                <a:gd name="connsiteX1" fmla="*/ 0 w 1984924"/>
                <a:gd name="connsiteY1" fmla="*/ 0 h 3969847"/>
                <a:gd name="connsiteX2" fmla="*/ 1984924 w 1984924"/>
                <a:gd name="connsiteY2" fmla="*/ 1984924 h 396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4924" h="3969847">
                  <a:moveTo>
                    <a:pt x="0" y="3969847"/>
                  </a:moveTo>
                  <a:lnTo>
                    <a:pt x="0" y="0"/>
                  </a:lnTo>
                  <a:lnTo>
                    <a:pt x="1984924" y="1984924"/>
                  </a:lnTo>
                  <a:close/>
                </a:path>
              </a:pathLst>
            </a:cu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flipH="1">
              <a:off x="5155358" y="2825496"/>
              <a:ext cx="1152144" cy="2304288"/>
            </a:xfrm>
            <a:custGeom>
              <a:avLst/>
              <a:gdLst>
                <a:gd name="connsiteX0" fmla="*/ 0 w 1152144"/>
                <a:gd name="connsiteY0" fmla="*/ 0 h 2304288"/>
                <a:gd name="connsiteX1" fmla="*/ 0 w 1152144"/>
                <a:gd name="connsiteY1" fmla="*/ 2304288 h 2304288"/>
                <a:gd name="connsiteX2" fmla="*/ 1152144 w 1152144"/>
                <a:gd name="connsiteY2" fmla="*/ 1152144 h 23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144" h="2304288">
                  <a:moveTo>
                    <a:pt x="0" y="0"/>
                  </a:moveTo>
                  <a:lnTo>
                    <a:pt x="0" y="2304288"/>
                  </a:lnTo>
                  <a:lnTo>
                    <a:pt x="1152144" y="1152144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3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 bwMode="gray"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1587 h 6858000"/>
              <a:gd name="connsiteX3" fmla="*/ 5332412 w 12188825"/>
              <a:gd name="connsiteY3" fmla="*/ 6858000 h 6858000"/>
              <a:gd name="connsiteX4" fmla="*/ 0 w 121888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1587"/>
                </a:lnTo>
                <a:lnTo>
                  <a:pt x="533241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28689" y="0"/>
            <a:ext cx="5682995" cy="3147060"/>
            <a:chOff x="6528689" y="0"/>
            <a:chExt cx="5682995" cy="3147060"/>
          </a:xfrm>
        </p:grpSpPr>
        <p:sp>
          <p:nvSpPr>
            <p:cNvPr id="68" name="Freeform 67"/>
            <p:cNvSpPr/>
            <p:nvPr/>
          </p:nvSpPr>
          <p:spPr>
            <a:xfrm flipH="1" flipV="1">
              <a:off x="6528689" y="1"/>
              <a:ext cx="5668909" cy="2834455"/>
            </a:xfrm>
            <a:custGeom>
              <a:avLst/>
              <a:gdLst>
                <a:gd name="connsiteX0" fmla="*/ 5668909 w 5668909"/>
                <a:gd name="connsiteY0" fmla="*/ 2834455 h 2834455"/>
                <a:gd name="connsiteX1" fmla="*/ 0 w 5668909"/>
                <a:gd name="connsiteY1" fmla="*/ 2834455 h 2834455"/>
                <a:gd name="connsiteX2" fmla="*/ 2834455 w 5668909"/>
                <a:gd name="connsiteY2" fmla="*/ 0 h 283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8909" h="2834455">
                  <a:moveTo>
                    <a:pt x="5668909" y="2834455"/>
                  </a:moveTo>
                  <a:lnTo>
                    <a:pt x="0" y="2834455"/>
                  </a:lnTo>
                  <a:lnTo>
                    <a:pt x="2834455" y="0"/>
                  </a:lnTo>
                  <a:close/>
                </a:path>
              </a:pathLst>
            </a:cu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Right Triangle 46"/>
            <p:cNvSpPr/>
            <p:nvPr/>
          </p:nvSpPr>
          <p:spPr>
            <a:xfrm flipH="1" flipV="1">
              <a:off x="9064624" y="0"/>
              <a:ext cx="3124200" cy="3124200"/>
            </a:xfrm>
            <a:prstGeom prst="rtTriangle">
              <a:avLst/>
            </a:prstGeom>
            <a:solidFill>
              <a:srgbClr val="89CBDF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 flipV="1">
              <a:off x="9064624" y="0"/>
              <a:ext cx="3147060" cy="3147060"/>
            </a:xfrm>
            <a:custGeom>
              <a:avLst/>
              <a:gdLst>
                <a:gd name="connsiteX0" fmla="*/ 1 w 3147060"/>
                <a:gd name="connsiteY0" fmla="*/ 3147060 h 3147060"/>
                <a:gd name="connsiteX1" fmla="*/ 0 w 3147060"/>
                <a:gd name="connsiteY1" fmla="*/ 3147060 h 3147060"/>
                <a:gd name="connsiteX2" fmla="*/ 0 w 3147060"/>
                <a:gd name="connsiteY2" fmla="*/ 0 h 3147060"/>
                <a:gd name="connsiteX3" fmla="*/ 1 w 3147060"/>
                <a:gd name="connsiteY3" fmla="*/ 1 h 3147060"/>
                <a:gd name="connsiteX4" fmla="*/ 3147060 w 3147060"/>
                <a:gd name="connsiteY4" fmla="*/ 3147060 h 3147060"/>
                <a:gd name="connsiteX5" fmla="*/ 15658 w 3147060"/>
                <a:gd name="connsiteY5" fmla="*/ 3147060 h 3147060"/>
                <a:gd name="connsiteX6" fmla="*/ 1581359 w 3147060"/>
                <a:gd name="connsiteY6" fmla="*/ 1581359 h 314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7060" h="3147060">
                  <a:moveTo>
                    <a:pt x="1" y="3147060"/>
                  </a:moveTo>
                  <a:lnTo>
                    <a:pt x="0" y="3147060"/>
                  </a:lnTo>
                  <a:lnTo>
                    <a:pt x="0" y="0"/>
                  </a:lnTo>
                  <a:lnTo>
                    <a:pt x="1" y="1"/>
                  </a:lnTo>
                  <a:close/>
                  <a:moveTo>
                    <a:pt x="3147060" y="3147060"/>
                  </a:moveTo>
                  <a:lnTo>
                    <a:pt x="15658" y="3147060"/>
                  </a:lnTo>
                  <a:lnTo>
                    <a:pt x="1581359" y="1581359"/>
                  </a:lnTo>
                  <a:close/>
                </a:path>
              </a:pathLst>
            </a:custGeom>
            <a:solidFill>
              <a:srgbClr val="006990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Right Triangle 47"/>
            <p:cNvSpPr/>
            <p:nvPr/>
          </p:nvSpPr>
          <p:spPr>
            <a:xfrm flipH="1" flipV="1">
              <a:off x="9875392" y="0"/>
              <a:ext cx="2313432" cy="2313432"/>
            </a:xfrm>
            <a:prstGeom prst="rtTriangle">
              <a:avLst/>
            </a:prstGeom>
            <a:solidFill>
              <a:srgbClr val="0095D3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 flipH="1" flipV="1">
              <a:off x="9875391" y="1"/>
              <a:ext cx="2323621" cy="1161811"/>
            </a:xfrm>
            <a:custGeom>
              <a:avLst/>
              <a:gdLst>
                <a:gd name="connsiteX0" fmla="*/ 2323621 w 2323621"/>
                <a:gd name="connsiteY0" fmla="*/ 1161811 h 1161811"/>
                <a:gd name="connsiteX1" fmla="*/ 0 w 2323621"/>
                <a:gd name="connsiteY1" fmla="*/ 1161811 h 1161811"/>
                <a:gd name="connsiteX2" fmla="*/ 1161810 w 2323621"/>
                <a:gd name="connsiteY2" fmla="*/ 0 h 11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3621" h="1161811">
                  <a:moveTo>
                    <a:pt x="2323621" y="1161811"/>
                  </a:moveTo>
                  <a:lnTo>
                    <a:pt x="0" y="1161811"/>
                  </a:lnTo>
                  <a:lnTo>
                    <a:pt x="1161810" y="0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886015"/>
            <a:ext cx="4751098" cy="3971985"/>
            <a:chOff x="0" y="2886015"/>
            <a:chExt cx="4751098" cy="3971985"/>
          </a:xfrm>
        </p:grpSpPr>
        <p:sp>
          <p:nvSpPr>
            <p:cNvPr id="97" name="Freeform 96"/>
            <p:cNvSpPr/>
            <p:nvPr/>
          </p:nvSpPr>
          <p:spPr>
            <a:xfrm>
              <a:off x="0" y="2886015"/>
              <a:ext cx="3990975" cy="3971985"/>
            </a:xfrm>
            <a:custGeom>
              <a:avLst/>
              <a:gdLst>
                <a:gd name="connsiteX0" fmla="*/ 0 w 3990975"/>
                <a:gd name="connsiteY0" fmla="*/ 0 h 3971985"/>
                <a:gd name="connsiteX1" fmla="*/ 3990975 w 3990975"/>
                <a:gd name="connsiteY1" fmla="*/ 3971985 h 3971985"/>
                <a:gd name="connsiteX2" fmla="*/ 2270345 w 3990975"/>
                <a:gd name="connsiteY2" fmla="*/ 2259543 h 3971985"/>
                <a:gd name="connsiteX3" fmla="*/ 547402 w 3990975"/>
                <a:gd name="connsiteY3" fmla="*/ 3971985 h 3971985"/>
                <a:gd name="connsiteX4" fmla="*/ 0 w 3990975"/>
                <a:gd name="connsiteY4" fmla="*/ 3971985 h 397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0975" h="3971985">
                  <a:moveTo>
                    <a:pt x="0" y="0"/>
                  </a:moveTo>
                  <a:lnTo>
                    <a:pt x="3990975" y="3971985"/>
                  </a:lnTo>
                  <a:lnTo>
                    <a:pt x="2270345" y="2259543"/>
                  </a:lnTo>
                  <a:lnTo>
                    <a:pt x="547402" y="3971985"/>
                  </a:lnTo>
                  <a:lnTo>
                    <a:pt x="0" y="3971985"/>
                  </a:lnTo>
                  <a:close/>
                </a:path>
              </a:pathLst>
            </a:cu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Right Triangle 77"/>
            <p:cNvSpPr/>
            <p:nvPr/>
          </p:nvSpPr>
          <p:spPr>
            <a:xfrm>
              <a:off x="0" y="4025451"/>
              <a:ext cx="2846091" cy="2832549"/>
            </a:xfrm>
            <a:prstGeom prst="rt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 flipH="1">
              <a:off x="547402" y="5145558"/>
              <a:ext cx="3443573" cy="1712442"/>
            </a:xfrm>
            <a:custGeom>
              <a:avLst/>
              <a:gdLst>
                <a:gd name="connsiteX0" fmla="*/ 1720630 w 3443573"/>
                <a:gd name="connsiteY0" fmla="*/ 0 h 1712442"/>
                <a:gd name="connsiteX1" fmla="*/ 0 w 3443573"/>
                <a:gd name="connsiteY1" fmla="*/ 1712442 h 1712442"/>
                <a:gd name="connsiteX2" fmla="*/ 3443573 w 3443573"/>
                <a:gd name="connsiteY2" fmla="*/ 1712442 h 171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3573" h="1712442">
                  <a:moveTo>
                    <a:pt x="1720630" y="0"/>
                  </a:moveTo>
                  <a:lnTo>
                    <a:pt x="0" y="1712442"/>
                  </a:lnTo>
                  <a:lnTo>
                    <a:pt x="3443573" y="1712442"/>
                  </a:lnTo>
                  <a:close/>
                </a:path>
              </a:pathLst>
            </a:custGeom>
            <a:solidFill>
              <a:srgbClr val="006990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547402" y="5714893"/>
              <a:ext cx="2298689" cy="1143107"/>
            </a:xfrm>
            <a:custGeom>
              <a:avLst/>
              <a:gdLst>
                <a:gd name="connsiteX0" fmla="*/ 1150117 w 2298689"/>
                <a:gd name="connsiteY0" fmla="*/ 0 h 1143107"/>
                <a:gd name="connsiteX1" fmla="*/ 2298689 w 2298689"/>
                <a:gd name="connsiteY1" fmla="*/ 1143107 h 1143107"/>
                <a:gd name="connsiteX2" fmla="*/ 0 w 2298689"/>
                <a:gd name="connsiteY2" fmla="*/ 1143107 h 114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8689" h="1143107">
                  <a:moveTo>
                    <a:pt x="1150117" y="0"/>
                  </a:moveTo>
                  <a:lnTo>
                    <a:pt x="2298689" y="1143107"/>
                  </a:lnTo>
                  <a:lnTo>
                    <a:pt x="0" y="1143107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 flipH="1">
              <a:off x="2268836" y="4768213"/>
              <a:ext cx="2482262" cy="2089787"/>
            </a:xfrm>
            <a:custGeom>
              <a:avLst/>
              <a:gdLst>
                <a:gd name="connsiteX0" fmla="*/ 2102603 w 2482262"/>
                <a:gd name="connsiteY0" fmla="*/ 0 h 2089787"/>
                <a:gd name="connsiteX1" fmla="*/ 0 w 2482262"/>
                <a:gd name="connsiteY1" fmla="*/ 2089787 h 2089787"/>
                <a:gd name="connsiteX2" fmla="*/ 761632 w 2482262"/>
                <a:gd name="connsiteY2" fmla="*/ 2089787 h 2089787"/>
                <a:gd name="connsiteX3" fmla="*/ 2482262 w 2482262"/>
                <a:gd name="connsiteY3" fmla="*/ 377345 h 208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2262" h="2089787">
                  <a:moveTo>
                    <a:pt x="2102603" y="0"/>
                  </a:moveTo>
                  <a:lnTo>
                    <a:pt x="0" y="2089787"/>
                  </a:lnTo>
                  <a:lnTo>
                    <a:pt x="761632" y="2089787"/>
                  </a:lnTo>
                  <a:lnTo>
                    <a:pt x="2482262" y="377345"/>
                  </a:lnTo>
                  <a:close/>
                </a:path>
              </a:pathLst>
            </a:custGeom>
            <a:solidFill>
              <a:srgbClr val="0095D3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18412" y="-1"/>
            <a:ext cx="4570413" cy="6866924"/>
            <a:chOff x="7618412" y="-1"/>
            <a:chExt cx="4570413" cy="6866924"/>
          </a:xfrm>
        </p:grpSpPr>
        <p:sp>
          <p:nvSpPr>
            <p:cNvPr id="47" name="Right Triangle 46"/>
            <p:cNvSpPr/>
            <p:nvPr/>
          </p:nvSpPr>
          <p:spPr>
            <a:xfrm flipH="1">
              <a:off x="8750902" y="3429001"/>
              <a:ext cx="3437922" cy="3437922"/>
            </a:xfrm>
            <a:prstGeom prst="rtTriangle">
              <a:avLst/>
            </a:prstGeom>
            <a:solidFill>
              <a:srgbClr val="89CBDF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Right Triangle 47"/>
            <p:cNvSpPr/>
            <p:nvPr/>
          </p:nvSpPr>
          <p:spPr>
            <a:xfrm flipH="1">
              <a:off x="9588935" y="4267033"/>
              <a:ext cx="2599889" cy="2599889"/>
            </a:xfrm>
            <a:prstGeom prst="rtTriangle">
              <a:avLst/>
            </a:prstGeom>
            <a:solidFill>
              <a:srgbClr val="0095D3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Right Triangle 45"/>
            <p:cNvSpPr/>
            <p:nvPr/>
          </p:nvSpPr>
          <p:spPr>
            <a:xfrm flipH="1" flipV="1">
              <a:off x="7618412" y="-1"/>
              <a:ext cx="4570413" cy="4570413"/>
            </a:xfrm>
            <a:prstGeom prst="rtTriangle">
              <a:avLst/>
            </a:prstGeom>
            <a:solidFill>
              <a:srgbClr val="1FA0D6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11618120" y="3429001"/>
              <a:ext cx="570705" cy="1141410"/>
            </a:xfrm>
            <a:custGeom>
              <a:avLst/>
              <a:gdLst>
                <a:gd name="connsiteX0" fmla="*/ 0 w 570705"/>
                <a:gd name="connsiteY0" fmla="*/ 0 h 1141410"/>
                <a:gd name="connsiteX1" fmla="*/ 0 w 570705"/>
                <a:gd name="connsiteY1" fmla="*/ 1141410 h 1141410"/>
                <a:gd name="connsiteX2" fmla="*/ 570705 w 570705"/>
                <a:gd name="connsiteY2" fmla="*/ 570705 h 114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705" h="1141410">
                  <a:moveTo>
                    <a:pt x="0" y="0"/>
                  </a:moveTo>
                  <a:lnTo>
                    <a:pt x="0" y="1141410"/>
                  </a:lnTo>
                  <a:lnTo>
                    <a:pt x="570705" y="570705"/>
                  </a:lnTo>
                  <a:close/>
                </a:path>
              </a:pathLst>
            </a:custGeom>
            <a:solidFill>
              <a:srgbClr val="006990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12037137" y="4267033"/>
              <a:ext cx="151688" cy="303377"/>
            </a:xfrm>
            <a:custGeom>
              <a:avLst/>
              <a:gdLst>
                <a:gd name="connsiteX0" fmla="*/ 0 w 151688"/>
                <a:gd name="connsiteY0" fmla="*/ 0 h 303377"/>
                <a:gd name="connsiteX1" fmla="*/ 0 w 151688"/>
                <a:gd name="connsiteY1" fmla="*/ 303377 h 303377"/>
                <a:gd name="connsiteX2" fmla="*/ 151688 w 151688"/>
                <a:gd name="connsiteY2" fmla="*/ 151689 h 30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688" h="303377">
                  <a:moveTo>
                    <a:pt x="0" y="0"/>
                  </a:moveTo>
                  <a:lnTo>
                    <a:pt x="0" y="303377"/>
                  </a:lnTo>
                  <a:lnTo>
                    <a:pt x="151688" y="151689"/>
                  </a:lnTo>
                  <a:close/>
                </a:path>
              </a:pathLst>
            </a:custGeom>
            <a:solidFill>
              <a:srgbClr val="003D79">
                <a:alpha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rgbClr val="FFFFFF"/>
          </a:solidFill>
        </p:grpSpPr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30"/>
            <p:cNvSpPr>
              <a:spLocks noEditPoints="1"/>
            </p:cNvSpPr>
            <p:nvPr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35"/>
            <p:cNvSpPr>
              <a:spLocks noEditPoints="1"/>
            </p:cNvSpPr>
            <p:nvPr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3"/>
            <p:cNvSpPr>
              <a:spLocks noEditPoints="1"/>
            </p:cNvSpPr>
            <p:nvPr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4"/>
            <p:cNvSpPr>
              <a:spLocks noEditPoints="1"/>
            </p:cNvSpPr>
            <p:nvPr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>
            <a:grpSpLocks noChangeAspect="1"/>
          </p:cNvGrpSpPr>
          <p:nvPr userDrawn="1"/>
        </p:nvGrpSpPr>
        <p:grpSpPr>
          <a:xfrm>
            <a:off x="620259" y="6386737"/>
            <a:ext cx="2377440" cy="230912"/>
            <a:chOff x="3708401" y="3178175"/>
            <a:chExt cx="4805362" cy="466726"/>
          </a:xfrm>
          <a:solidFill>
            <a:schemeClr val="accent3"/>
          </a:solidFill>
        </p:grpSpPr>
        <p:sp>
          <p:nvSpPr>
            <p:cNvPr id="38" name="Freeform 28"/>
            <p:cNvSpPr>
              <a:spLocks/>
            </p:cNvSpPr>
            <p:nvPr userDrawn="1"/>
          </p:nvSpPr>
          <p:spPr bwMode="auto">
            <a:xfrm>
              <a:off x="4565651" y="3314700"/>
              <a:ext cx="465138" cy="327025"/>
            </a:xfrm>
            <a:custGeom>
              <a:avLst/>
              <a:gdLst>
                <a:gd name="T0" fmla="*/ 26 w 124"/>
                <a:gd name="T1" fmla="*/ 81 h 86"/>
                <a:gd name="T2" fmla="*/ 0 w 124"/>
                <a:gd name="T3" fmla="*/ 9 h 86"/>
                <a:gd name="T4" fmla="*/ 0 w 124"/>
                <a:gd name="T5" fmla="*/ 6 h 86"/>
                <a:gd name="T6" fmla="*/ 6 w 124"/>
                <a:gd name="T7" fmla="*/ 0 h 86"/>
                <a:gd name="T8" fmla="*/ 12 w 124"/>
                <a:gd name="T9" fmla="*/ 5 h 86"/>
                <a:gd name="T10" fmla="*/ 34 w 124"/>
                <a:gd name="T11" fmla="*/ 66 h 86"/>
                <a:gd name="T12" fmla="*/ 55 w 124"/>
                <a:gd name="T13" fmla="*/ 5 h 86"/>
                <a:gd name="T14" fmla="*/ 61 w 124"/>
                <a:gd name="T15" fmla="*/ 0 h 86"/>
                <a:gd name="T16" fmla="*/ 62 w 124"/>
                <a:gd name="T17" fmla="*/ 0 h 86"/>
                <a:gd name="T18" fmla="*/ 69 w 124"/>
                <a:gd name="T19" fmla="*/ 5 h 86"/>
                <a:gd name="T20" fmla="*/ 90 w 124"/>
                <a:gd name="T21" fmla="*/ 66 h 86"/>
                <a:gd name="T22" fmla="*/ 111 w 124"/>
                <a:gd name="T23" fmla="*/ 4 h 86"/>
                <a:gd name="T24" fmla="*/ 118 w 124"/>
                <a:gd name="T25" fmla="*/ 0 h 86"/>
                <a:gd name="T26" fmla="*/ 124 w 124"/>
                <a:gd name="T27" fmla="*/ 5 h 86"/>
                <a:gd name="T28" fmla="*/ 123 w 124"/>
                <a:gd name="T29" fmla="*/ 9 h 86"/>
                <a:gd name="T30" fmla="*/ 97 w 124"/>
                <a:gd name="T31" fmla="*/ 81 h 86"/>
                <a:gd name="T32" fmla="*/ 90 w 124"/>
                <a:gd name="T33" fmla="*/ 86 h 86"/>
                <a:gd name="T34" fmla="*/ 90 w 124"/>
                <a:gd name="T35" fmla="*/ 86 h 86"/>
                <a:gd name="T36" fmla="*/ 83 w 124"/>
                <a:gd name="T37" fmla="*/ 81 h 86"/>
                <a:gd name="T38" fmla="*/ 62 w 124"/>
                <a:gd name="T39" fmla="*/ 20 h 86"/>
                <a:gd name="T40" fmla="*/ 40 w 124"/>
                <a:gd name="T41" fmla="*/ 81 h 86"/>
                <a:gd name="T42" fmla="*/ 33 w 124"/>
                <a:gd name="T43" fmla="*/ 86 h 86"/>
                <a:gd name="T44" fmla="*/ 33 w 124"/>
                <a:gd name="T45" fmla="*/ 86 h 86"/>
                <a:gd name="T46" fmla="*/ 26 w 124"/>
                <a:gd name="T4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6">
                  <a:moveTo>
                    <a:pt x="26" y="8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2" y="5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2"/>
                    <a:pt x="58" y="0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2"/>
                    <a:pt x="69" y="5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2"/>
                    <a:pt x="114" y="0"/>
                    <a:pt x="118" y="0"/>
                  </a:cubicBezTo>
                  <a:cubicBezTo>
                    <a:pt x="121" y="0"/>
                    <a:pt x="124" y="2"/>
                    <a:pt x="124" y="5"/>
                  </a:cubicBezTo>
                  <a:cubicBezTo>
                    <a:pt x="124" y="7"/>
                    <a:pt x="123" y="8"/>
                    <a:pt x="123" y="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6" y="84"/>
                    <a:pt x="93" y="86"/>
                    <a:pt x="90" y="86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86" y="86"/>
                    <a:pt x="84" y="84"/>
                    <a:pt x="83" y="8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39" y="84"/>
                    <a:pt x="37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0" y="86"/>
                    <a:pt x="27" y="84"/>
                    <a:pt x="26" y="8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auto">
            <a:xfrm>
              <a:off x="5368926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1 h 87"/>
                <a:gd name="T8" fmla="*/ 41 w 48"/>
                <a:gd name="T9" fmla="*/ 1 h 87"/>
                <a:gd name="T10" fmla="*/ 48 w 48"/>
                <a:gd name="T11" fmla="*/ 7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1 h 87"/>
                <a:gd name="T18" fmla="*/ 6 w 48"/>
                <a:gd name="T19" fmla="*/ 87 h 87"/>
                <a:gd name="T20" fmla="*/ 0 w 48"/>
                <a:gd name="T21" fmla="*/ 81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7"/>
                    <a:pt x="32" y="1"/>
                    <a:pt x="41" y="1"/>
                  </a:cubicBezTo>
                  <a:cubicBezTo>
                    <a:pt x="45" y="1"/>
                    <a:pt x="48" y="3"/>
                    <a:pt x="48" y="7"/>
                  </a:cubicBezTo>
                  <a:cubicBezTo>
                    <a:pt x="48" y="10"/>
                    <a:pt x="45" y="13"/>
                    <a:pt x="42" y="13"/>
                  </a:cubicBezTo>
                  <a:cubicBezTo>
                    <a:pt x="26" y="15"/>
                    <a:pt x="12" y="28"/>
                    <a:pt x="1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0"/>
            <p:cNvSpPr>
              <a:spLocks noEditPoints="1"/>
            </p:cNvSpPr>
            <p:nvPr userDrawn="1"/>
          </p:nvSpPr>
          <p:spPr bwMode="auto">
            <a:xfrm>
              <a:off x="5545138" y="3311525"/>
              <a:ext cx="293688" cy="333375"/>
            </a:xfrm>
            <a:custGeom>
              <a:avLst/>
              <a:gdLst>
                <a:gd name="T0" fmla="*/ 41 w 78"/>
                <a:gd name="T1" fmla="*/ 88 h 88"/>
                <a:gd name="T2" fmla="*/ 0 w 78"/>
                <a:gd name="T3" fmla="*/ 44 h 88"/>
                <a:gd name="T4" fmla="*/ 0 w 78"/>
                <a:gd name="T5" fmla="*/ 44 h 88"/>
                <a:gd name="T6" fmla="*/ 40 w 78"/>
                <a:gd name="T7" fmla="*/ 0 h 88"/>
                <a:gd name="T8" fmla="*/ 78 w 78"/>
                <a:gd name="T9" fmla="*/ 43 h 88"/>
                <a:gd name="T10" fmla="*/ 72 w 78"/>
                <a:gd name="T11" fmla="*/ 49 h 88"/>
                <a:gd name="T12" fmla="*/ 12 w 78"/>
                <a:gd name="T13" fmla="*/ 49 h 88"/>
                <a:gd name="T14" fmla="*/ 42 w 78"/>
                <a:gd name="T15" fmla="*/ 77 h 88"/>
                <a:gd name="T16" fmla="*/ 65 w 78"/>
                <a:gd name="T17" fmla="*/ 67 h 88"/>
                <a:gd name="T18" fmla="*/ 69 w 78"/>
                <a:gd name="T19" fmla="*/ 66 h 88"/>
                <a:gd name="T20" fmla="*/ 74 w 78"/>
                <a:gd name="T21" fmla="*/ 71 h 88"/>
                <a:gd name="T22" fmla="*/ 73 w 78"/>
                <a:gd name="T23" fmla="*/ 75 h 88"/>
                <a:gd name="T24" fmla="*/ 41 w 78"/>
                <a:gd name="T25" fmla="*/ 88 h 88"/>
                <a:gd name="T26" fmla="*/ 66 w 78"/>
                <a:gd name="T27" fmla="*/ 39 h 88"/>
                <a:gd name="T28" fmla="*/ 39 w 78"/>
                <a:gd name="T29" fmla="*/ 11 h 88"/>
                <a:gd name="T30" fmla="*/ 12 w 78"/>
                <a:gd name="T31" fmla="*/ 39 h 88"/>
                <a:gd name="T32" fmla="*/ 66 w 78"/>
                <a:gd name="T33" fmla="*/ 3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88">
                  <a:moveTo>
                    <a:pt x="41" y="88"/>
                  </a:moveTo>
                  <a:cubicBezTo>
                    <a:pt x="18" y="88"/>
                    <a:pt x="0" y="7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7" y="0"/>
                    <a:pt x="40" y="0"/>
                  </a:cubicBezTo>
                  <a:cubicBezTo>
                    <a:pt x="64" y="0"/>
                    <a:pt x="78" y="21"/>
                    <a:pt x="78" y="43"/>
                  </a:cubicBezTo>
                  <a:cubicBezTo>
                    <a:pt x="78" y="46"/>
                    <a:pt x="75" y="49"/>
                    <a:pt x="7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67"/>
                    <a:pt x="27" y="77"/>
                    <a:pt x="42" y="77"/>
                  </a:cubicBezTo>
                  <a:cubicBezTo>
                    <a:pt x="52" y="77"/>
                    <a:pt x="59" y="73"/>
                    <a:pt x="65" y="67"/>
                  </a:cubicBezTo>
                  <a:cubicBezTo>
                    <a:pt x="66" y="67"/>
                    <a:pt x="68" y="66"/>
                    <a:pt x="69" y="66"/>
                  </a:cubicBezTo>
                  <a:cubicBezTo>
                    <a:pt x="72" y="66"/>
                    <a:pt x="74" y="68"/>
                    <a:pt x="74" y="71"/>
                  </a:cubicBezTo>
                  <a:cubicBezTo>
                    <a:pt x="74" y="73"/>
                    <a:pt x="74" y="74"/>
                    <a:pt x="73" y="75"/>
                  </a:cubicBezTo>
                  <a:cubicBezTo>
                    <a:pt x="65" y="83"/>
                    <a:pt x="55" y="88"/>
                    <a:pt x="41" y="88"/>
                  </a:cubicBezTo>
                  <a:moveTo>
                    <a:pt x="66" y="39"/>
                  </a:moveTo>
                  <a:cubicBezTo>
                    <a:pt x="65" y="24"/>
                    <a:pt x="56" y="11"/>
                    <a:pt x="39" y="11"/>
                  </a:cubicBezTo>
                  <a:cubicBezTo>
                    <a:pt x="25" y="11"/>
                    <a:pt x="14" y="23"/>
                    <a:pt x="12" y="39"/>
                  </a:cubicBezTo>
                  <a:lnTo>
                    <a:pt x="66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1"/>
            <p:cNvSpPr>
              <a:spLocks noEditPoints="1"/>
            </p:cNvSpPr>
            <p:nvPr userDrawn="1"/>
          </p:nvSpPr>
          <p:spPr bwMode="auto">
            <a:xfrm>
              <a:off x="5030788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6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2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1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6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2" y="86"/>
                    <a:pt x="68" y="86"/>
                  </a:cubicBezTo>
                  <a:cubicBezTo>
                    <a:pt x="65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auto">
            <a:xfrm>
              <a:off x="3708401" y="3300413"/>
              <a:ext cx="835025" cy="344488"/>
            </a:xfrm>
            <a:custGeom>
              <a:avLst/>
              <a:gdLst>
                <a:gd name="T0" fmla="*/ 25 w 222"/>
                <a:gd name="T1" fmla="*/ 9 h 91"/>
                <a:gd name="T2" fmla="*/ 9 w 222"/>
                <a:gd name="T3" fmla="*/ 3 h 91"/>
                <a:gd name="T4" fmla="*/ 3 w 222"/>
                <a:gd name="T5" fmla="*/ 19 h 91"/>
                <a:gd name="T6" fmla="*/ 30 w 222"/>
                <a:gd name="T7" fmla="*/ 77 h 91"/>
                <a:gd name="T8" fmla="*/ 47 w 222"/>
                <a:gd name="T9" fmla="*/ 91 h 91"/>
                <a:gd name="T10" fmla="*/ 64 w 222"/>
                <a:gd name="T11" fmla="*/ 77 h 91"/>
                <a:gd name="T12" fmla="*/ 88 w 222"/>
                <a:gd name="T13" fmla="*/ 26 h 91"/>
                <a:gd name="T14" fmla="*/ 91 w 222"/>
                <a:gd name="T15" fmla="*/ 24 h 91"/>
                <a:gd name="T16" fmla="*/ 95 w 222"/>
                <a:gd name="T17" fmla="*/ 27 h 91"/>
                <a:gd name="T18" fmla="*/ 95 w 222"/>
                <a:gd name="T19" fmla="*/ 77 h 91"/>
                <a:gd name="T20" fmla="*/ 107 w 222"/>
                <a:gd name="T21" fmla="*/ 91 h 91"/>
                <a:gd name="T22" fmla="*/ 120 w 222"/>
                <a:gd name="T23" fmla="*/ 77 h 91"/>
                <a:gd name="T24" fmla="*/ 120 w 222"/>
                <a:gd name="T25" fmla="*/ 36 h 91"/>
                <a:gd name="T26" fmla="*/ 133 w 222"/>
                <a:gd name="T27" fmla="*/ 23 h 91"/>
                <a:gd name="T28" fmla="*/ 146 w 222"/>
                <a:gd name="T29" fmla="*/ 36 h 91"/>
                <a:gd name="T30" fmla="*/ 146 w 222"/>
                <a:gd name="T31" fmla="*/ 77 h 91"/>
                <a:gd name="T32" fmla="*/ 158 w 222"/>
                <a:gd name="T33" fmla="*/ 91 h 91"/>
                <a:gd name="T34" fmla="*/ 171 w 222"/>
                <a:gd name="T35" fmla="*/ 77 h 91"/>
                <a:gd name="T36" fmla="*/ 171 w 222"/>
                <a:gd name="T37" fmla="*/ 36 h 91"/>
                <a:gd name="T38" fmla="*/ 184 w 222"/>
                <a:gd name="T39" fmla="*/ 23 h 91"/>
                <a:gd name="T40" fmla="*/ 197 w 222"/>
                <a:gd name="T41" fmla="*/ 36 h 91"/>
                <a:gd name="T42" fmla="*/ 197 w 222"/>
                <a:gd name="T43" fmla="*/ 77 h 91"/>
                <a:gd name="T44" fmla="*/ 210 w 222"/>
                <a:gd name="T45" fmla="*/ 91 h 91"/>
                <a:gd name="T46" fmla="*/ 222 w 222"/>
                <a:gd name="T47" fmla="*/ 77 h 91"/>
                <a:gd name="T48" fmla="*/ 222 w 222"/>
                <a:gd name="T49" fmla="*/ 31 h 91"/>
                <a:gd name="T50" fmla="*/ 192 w 222"/>
                <a:gd name="T51" fmla="*/ 2 h 91"/>
                <a:gd name="T52" fmla="*/ 165 w 222"/>
                <a:gd name="T53" fmla="*/ 13 h 91"/>
                <a:gd name="T54" fmla="*/ 139 w 222"/>
                <a:gd name="T55" fmla="*/ 2 h 91"/>
                <a:gd name="T56" fmla="*/ 114 w 222"/>
                <a:gd name="T57" fmla="*/ 13 h 91"/>
                <a:gd name="T58" fmla="*/ 91 w 222"/>
                <a:gd name="T59" fmla="*/ 2 h 91"/>
                <a:gd name="T60" fmla="*/ 64 w 222"/>
                <a:gd name="T61" fmla="*/ 20 h 91"/>
                <a:gd name="T62" fmla="*/ 47 w 222"/>
                <a:gd name="T63" fmla="*/ 61 h 91"/>
                <a:gd name="T64" fmla="*/ 25 w 222"/>
                <a:gd name="T65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2" h="91">
                  <a:moveTo>
                    <a:pt x="25" y="9"/>
                  </a:moveTo>
                  <a:cubicBezTo>
                    <a:pt x="22" y="3"/>
                    <a:pt x="15" y="0"/>
                    <a:pt x="9" y="3"/>
                  </a:cubicBezTo>
                  <a:cubicBezTo>
                    <a:pt x="2" y="6"/>
                    <a:pt x="0" y="13"/>
                    <a:pt x="3" y="1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4" y="86"/>
                    <a:pt x="39" y="91"/>
                    <a:pt x="47" y="91"/>
                  </a:cubicBezTo>
                  <a:cubicBezTo>
                    <a:pt x="56" y="91"/>
                    <a:pt x="60" y="86"/>
                    <a:pt x="64" y="77"/>
                  </a:cubicBezTo>
                  <a:cubicBezTo>
                    <a:pt x="64" y="77"/>
                    <a:pt x="87" y="26"/>
                    <a:pt x="88" y="26"/>
                  </a:cubicBezTo>
                  <a:cubicBezTo>
                    <a:pt x="88" y="25"/>
                    <a:pt x="89" y="24"/>
                    <a:pt x="91" y="24"/>
                  </a:cubicBezTo>
                  <a:cubicBezTo>
                    <a:pt x="93" y="24"/>
                    <a:pt x="95" y="25"/>
                    <a:pt x="95" y="2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85"/>
                    <a:pt x="99" y="91"/>
                    <a:pt x="107" y="91"/>
                  </a:cubicBezTo>
                  <a:cubicBezTo>
                    <a:pt x="115" y="91"/>
                    <a:pt x="120" y="85"/>
                    <a:pt x="120" y="7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28"/>
                    <a:pt x="125" y="23"/>
                    <a:pt x="133" y="23"/>
                  </a:cubicBezTo>
                  <a:cubicBezTo>
                    <a:pt x="141" y="23"/>
                    <a:pt x="146" y="29"/>
                    <a:pt x="146" y="36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46" y="85"/>
                    <a:pt x="150" y="91"/>
                    <a:pt x="158" y="91"/>
                  </a:cubicBezTo>
                  <a:cubicBezTo>
                    <a:pt x="167" y="91"/>
                    <a:pt x="171" y="85"/>
                    <a:pt x="171" y="77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28"/>
                    <a:pt x="177" y="23"/>
                    <a:pt x="184" y="23"/>
                  </a:cubicBezTo>
                  <a:cubicBezTo>
                    <a:pt x="192" y="23"/>
                    <a:pt x="197" y="29"/>
                    <a:pt x="197" y="36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85"/>
                    <a:pt x="201" y="91"/>
                    <a:pt x="210" y="91"/>
                  </a:cubicBezTo>
                  <a:cubicBezTo>
                    <a:pt x="218" y="91"/>
                    <a:pt x="222" y="85"/>
                    <a:pt x="222" y="77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14"/>
                    <a:pt x="208" y="2"/>
                    <a:pt x="192" y="2"/>
                  </a:cubicBezTo>
                  <a:cubicBezTo>
                    <a:pt x="175" y="2"/>
                    <a:pt x="165" y="13"/>
                    <a:pt x="165" y="13"/>
                  </a:cubicBezTo>
                  <a:cubicBezTo>
                    <a:pt x="160" y="6"/>
                    <a:pt x="152" y="2"/>
                    <a:pt x="139" y="2"/>
                  </a:cubicBezTo>
                  <a:cubicBezTo>
                    <a:pt x="126" y="2"/>
                    <a:pt x="114" y="13"/>
                    <a:pt x="114" y="13"/>
                  </a:cubicBezTo>
                  <a:cubicBezTo>
                    <a:pt x="108" y="6"/>
                    <a:pt x="99" y="2"/>
                    <a:pt x="91" y="2"/>
                  </a:cubicBezTo>
                  <a:cubicBezTo>
                    <a:pt x="79" y="2"/>
                    <a:pt x="70" y="7"/>
                    <a:pt x="64" y="2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25" y="9"/>
                    <a:pt x="25" y="9"/>
                    <a:pt x="25" y="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3"/>
            <p:cNvSpPr>
              <a:spLocks noEditPoints="1"/>
            </p:cNvSpPr>
            <p:nvPr userDrawn="1"/>
          </p:nvSpPr>
          <p:spPr bwMode="auto">
            <a:xfrm>
              <a:off x="5842001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1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1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1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4"/>
            <p:cNvSpPr>
              <a:spLocks noEditPoints="1"/>
            </p:cNvSpPr>
            <p:nvPr userDrawn="1"/>
          </p:nvSpPr>
          <p:spPr bwMode="auto">
            <a:xfrm>
              <a:off x="5868988" y="3333750"/>
              <a:ext cx="30163" cy="38100"/>
            </a:xfrm>
            <a:custGeom>
              <a:avLst/>
              <a:gdLst>
                <a:gd name="T0" fmla="*/ 0 w 8"/>
                <a:gd name="T1" fmla="*/ 1 h 10"/>
                <a:gd name="T2" fmla="*/ 1 w 8"/>
                <a:gd name="T3" fmla="*/ 0 h 10"/>
                <a:gd name="T4" fmla="*/ 4 w 8"/>
                <a:gd name="T5" fmla="*/ 0 h 10"/>
                <a:gd name="T6" fmla="*/ 7 w 8"/>
                <a:gd name="T7" fmla="*/ 1 h 10"/>
                <a:gd name="T8" fmla="*/ 8 w 8"/>
                <a:gd name="T9" fmla="*/ 3 h 10"/>
                <a:gd name="T10" fmla="*/ 8 w 8"/>
                <a:gd name="T11" fmla="*/ 3 h 10"/>
                <a:gd name="T12" fmla="*/ 6 w 8"/>
                <a:gd name="T13" fmla="*/ 6 h 10"/>
                <a:gd name="T14" fmla="*/ 8 w 8"/>
                <a:gd name="T15" fmla="*/ 8 h 10"/>
                <a:gd name="T16" fmla="*/ 8 w 8"/>
                <a:gd name="T17" fmla="*/ 9 h 10"/>
                <a:gd name="T18" fmla="*/ 7 w 8"/>
                <a:gd name="T19" fmla="*/ 10 h 10"/>
                <a:gd name="T20" fmla="*/ 6 w 8"/>
                <a:gd name="T21" fmla="*/ 9 h 10"/>
                <a:gd name="T22" fmla="*/ 4 w 8"/>
                <a:gd name="T23" fmla="*/ 6 h 10"/>
                <a:gd name="T24" fmla="*/ 2 w 8"/>
                <a:gd name="T25" fmla="*/ 6 h 10"/>
                <a:gd name="T26" fmla="*/ 2 w 8"/>
                <a:gd name="T27" fmla="*/ 9 h 10"/>
                <a:gd name="T28" fmla="*/ 1 w 8"/>
                <a:gd name="T29" fmla="*/ 10 h 10"/>
                <a:gd name="T30" fmla="*/ 0 w 8"/>
                <a:gd name="T31" fmla="*/ 9 h 10"/>
                <a:gd name="T32" fmla="*/ 0 w 8"/>
                <a:gd name="T33" fmla="*/ 1 h 10"/>
                <a:gd name="T34" fmla="*/ 4 w 8"/>
                <a:gd name="T35" fmla="*/ 4 h 10"/>
                <a:gd name="T36" fmla="*/ 6 w 8"/>
                <a:gd name="T37" fmla="*/ 3 h 10"/>
                <a:gd name="T38" fmla="*/ 6 w 8"/>
                <a:gd name="T39" fmla="*/ 3 h 10"/>
                <a:gd name="T40" fmla="*/ 4 w 8"/>
                <a:gd name="T41" fmla="*/ 2 h 10"/>
                <a:gd name="T42" fmla="*/ 2 w 8"/>
                <a:gd name="T43" fmla="*/ 2 h 10"/>
                <a:gd name="T44" fmla="*/ 2 w 8"/>
                <a:gd name="T45" fmla="*/ 4 h 10"/>
                <a:gd name="T46" fmla="*/ 4 w 8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4" y="4"/>
                  </a:move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5"/>
            <p:cNvSpPr>
              <a:spLocks noEditPoints="1"/>
            </p:cNvSpPr>
            <p:nvPr userDrawn="1"/>
          </p:nvSpPr>
          <p:spPr bwMode="auto">
            <a:xfrm>
              <a:off x="6507163" y="3190875"/>
              <a:ext cx="57150" cy="450850"/>
            </a:xfrm>
            <a:custGeom>
              <a:avLst/>
              <a:gdLst>
                <a:gd name="T0" fmla="*/ 0 w 15"/>
                <a:gd name="T1" fmla="*/ 7 h 119"/>
                <a:gd name="T2" fmla="*/ 7 w 15"/>
                <a:gd name="T3" fmla="*/ 0 h 119"/>
                <a:gd name="T4" fmla="*/ 15 w 15"/>
                <a:gd name="T5" fmla="*/ 7 h 119"/>
                <a:gd name="T6" fmla="*/ 15 w 15"/>
                <a:gd name="T7" fmla="*/ 9 h 119"/>
                <a:gd name="T8" fmla="*/ 7 w 15"/>
                <a:gd name="T9" fmla="*/ 15 h 119"/>
                <a:gd name="T10" fmla="*/ 0 w 15"/>
                <a:gd name="T11" fmla="*/ 9 h 119"/>
                <a:gd name="T12" fmla="*/ 0 w 15"/>
                <a:gd name="T13" fmla="*/ 7 h 119"/>
                <a:gd name="T14" fmla="*/ 1 w 15"/>
                <a:gd name="T15" fmla="*/ 39 h 119"/>
                <a:gd name="T16" fmla="*/ 7 w 15"/>
                <a:gd name="T17" fmla="*/ 32 h 119"/>
                <a:gd name="T18" fmla="*/ 14 w 15"/>
                <a:gd name="T19" fmla="*/ 39 h 119"/>
                <a:gd name="T20" fmla="*/ 14 w 15"/>
                <a:gd name="T21" fmla="*/ 112 h 119"/>
                <a:gd name="T22" fmla="*/ 8 w 15"/>
                <a:gd name="T23" fmla="*/ 119 h 119"/>
                <a:gd name="T24" fmla="*/ 1 w 15"/>
                <a:gd name="T25" fmla="*/ 112 h 119"/>
                <a:gd name="T26" fmla="*/ 1 w 15"/>
                <a:gd name="T2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9">
                  <a:moveTo>
                    <a:pt x="0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3"/>
                    <a:pt x="12" y="15"/>
                    <a:pt x="7" y="15"/>
                  </a:cubicBezTo>
                  <a:cubicBezTo>
                    <a:pt x="3" y="15"/>
                    <a:pt x="0" y="13"/>
                    <a:pt x="0" y="9"/>
                  </a:cubicBezTo>
                  <a:lnTo>
                    <a:pt x="0" y="7"/>
                  </a:lnTo>
                  <a:close/>
                  <a:moveTo>
                    <a:pt x="1" y="39"/>
                  </a:moveTo>
                  <a:cubicBezTo>
                    <a:pt x="1" y="35"/>
                    <a:pt x="4" y="32"/>
                    <a:pt x="7" y="32"/>
                  </a:cubicBezTo>
                  <a:cubicBezTo>
                    <a:pt x="11" y="32"/>
                    <a:pt x="14" y="35"/>
                    <a:pt x="14" y="3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6"/>
                    <a:pt x="11" y="119"/>
                    <a:pt x="8" y="119"/>
                  </a:cubicBezTo>
                  <a:cubicBezTo>
                    <a:pt x="4" y="119"/>
                    <a:pt x="1" y="116"/>
                    <a:pt x="1" y="112"/>
                  </a:cubicBezTo>
                  <a:lnTo>
                    <a:pt x="1" y="39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6616701" y="3311525"/>
              <a:ext cx="180975" cy="330200"/>
            </a:xfrm>
            <a:custGeom>
              <a:avLst/>
              <a:gdLst>
                <a:gd name="T0" fmla="*/ 0 w 48"/>
                <a:gd name="T1" fmla="*/ 7 h 87"/>
                <a:gd name="T2" fmla="*/ 6 w 48"/>
                <a:gd name="T3" fmla="*/ 0 h 87"/>
                <a:gd name="T4" fmla="*/ 12 w 48"/>
                <a:gd name="T5" fmla="*/ 7 h 87"/>
                <a:gd name="T6" fmla="*/ 12 w 48"/>
                <a:gd name="T7" fmla="*/ 23 h 87"/>
                <a:gd name="T8" fmla="*/ 41 w 48"/>
                <a:gd name="T9" fmla="*/ 0 h 87"/>
                <a:gd name="T10" fmla="*/ 48 w 48"/>
                <a:gd name="T11" fmla="*/ 6 h 87"/>
                <a:gd name="T12" fmla="*/ 42 w 48"/>
                <a:gd name="T13" fmla="*/ 13 h 87"/>
                <a:gd name="T14" fmla="*/ 12 w 48"/>
                <a:gd name="T15" fmla="*/ 52 h 87"/>
                <a:gd name="T16" fmla="*/ 12 w 48"/>
                <a:gd name="T17" fmla="*/ 80 h 87"/>
                <a:gd name="T18" fmla="*/ 6 w 48"/>
                <a:gd name="T19" fmla="*/ 87 h 87"/>
                <a:gd name="T20" fmla="*/ 0 w 48"/>
                <a:gd name="T21" fmla="*/ 80 h 87"/>
                <a:gd name="T22" fmla="*/ 0 w 48"/>
                <a:gd name="T2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9"/>
                    <a:pt x="31" y="0"/>
                    <a:pt x="41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3"/>
                  </a:cubicBezTo>
                  <a:cubicBezTo>
                    <a:pt x="26" y="15"/>
                    <a:pt x="12" y="27"/>
                    <a:pt x="12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4"/>
                    <a:pt x="10" y="87"/>
                    <a:pt x="6" y="87"/>
                  </a:cubicBezTo>
                  <a:cubicBezTo>
                    <a:pt x="2" y="87"/>
                    <a:pt x="0" y="84"/>
                    <a:pt x="0" y="8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6823076" y="3311525"/>
              <a:ext cx="466725" cy="330200"/>
            </a:xfrm>
            <a:custGeom>
              <a:avLst/>
              <a:gdLst>
                <a:gd name="T0" fmla="*/ 26 w 124"/>
                <a:gd name="T1" fmla="*/ 82 h 87"/>
                <a:gd name="T2" fmla="*/ 1 w 124"/>
                <a:gd name="T3" fmla="*/ 10 h 87"/>
                <a:gd name="T4" fmla="*/ 0 w 124"/>
                <a:gd name="T5" fmla="*/ 6 h 87"/>
                <a:gd name="T6" fmla="*/ 6 w 124"/>
                <a:gd name="T7" fmla="*/ 0 h 87"/>
                <a:gd name="T8" fmla="*/ 13 w 124"/>
                <a:gd name="T9" fmla="*/ 6 h 87"/>
                <a:gd name="T10" fmla="*/ 34 w 124"/>
                <a:gd name="T11" fmla="*/ 69 h 87"/>
                <a:gd name="T12" fmla="*/ 55 w 124"/>
                <a:gd name="T13" fmla="*/ 5 h 87"/>
                <a:gd name="T14" fmla="*/ 62 w 124"/>
                <a:gd name="T15" fmla="*/ 0 h 87"/>
                <a:gd name="T16" fmla="*/ 62 w 124"/>
                <a:gd name="T17" fmla="*/ 0 h 87"/>
                <a:gd name="T18" fmla="*/ 69 w 124"/>
                <a:gd name="T19" fmla="*/ 5 h 87"/>
                <a:gd name="T20" fmla="*/ 90 w 124"/>
                <a:gd name="T21" fmla="*/ 69 h 87"/>
                <a:gd name="T22" fmla="*/ 112 w 124"/>
                <a:gd name="T23" fmla="*/ 5 h 87"/>
                <a:gd name="T24" fmla="*/ 118 w 124"/>
                <a:gd name="T25" fmla="*/ 0 h 87"/>
                <a:gd name="T26" fmla="*/ 124 w 124"/>
                <a:gd name="T27" fmla="*/ 6 h 87"/>
                <a:gd name="T28" fmla="*/ 123 w 124"/>
                <a:gd name="T29" fmla="*/ 10 h 87"/>
                <a:gd name="T30" fmla="*/ 97 w 124"/>
                <a:gd name="T31" fmla="*/ 82 h 87"/>
                <a:gd name="T32" fmla="*/ 91 w 124"/>
                <a:gd name="T33" fmla="*/ 87 h 87"/>
                <a:gd name="T34" fmla="*/ 90 w 124"/>
                <a:gd name="T35" fmla="*/ 87 h 87"/>
                <a:gd name="T36" fmla="*/ 83 w 124"/>
                <a:gd name="T37" fmla="*/ 82 h 87"/>
                <a:gd name="T38" fmla="*/ 62 w 124"/>
                <a:gd name="T39" fmla="*/ 20 h 87"/>
                <a:gd name="T40" fmla="*/ 41 w 124"/>
                <a:gd name="T41" fmla="*/ 82 h 87"/>
                <a:gd name="T42" fmla="*/ 34 w 124"/>
                <a:gd name="T43" fmla="*/ 87 h 87"/>
                <a:gd name="T44" fmla="*/ 33 w 124"/>
                <a:gd name="T45" fmla="*/ 87 h 87"/>
                <a:gd name="T46" fmla="*/ 26 w 124"/>
                <a:gd name="T4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7">
                  <a:moveTo>
                    <a:pt x="26" y="82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3" y="6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3"/>
                    <a:pt x="5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9" y="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3"/>
                    <a:pt x="115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7"/>
                    <a:pt x="124" y="9"/>
                    <a:pt x="123" y="10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6" y="85"/>
                    <a:pt x="94" y="87"/>
                    <a:pt x="91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7" y="87"/>
                    <a:pt x="84" y="85"/>
                    <a:pt x="83" y="8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0" y="85"/>
                    <a:pt x="37" y="87"/>
                    <a:pt x="34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0" y="87"/>
                    <a:pt x="28" y="85"/>
                    <a:pt x="26" y="82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7600951" y="3216275"/>
              <a:ext cx="198438" cy="428625"/>
            </a:xfrm>
            <a:custGeom>
              <a:avLst/>
              <a:gdLst>
                <a:gd name="T0" fmla="*/ 12 w 53"/>
                <a:gd name="T1" fmla="*/ 89 h 113"/>
                <a:gd name="T2" fmla="*/ 12 w 53"/>
                <a:gd name="T3" fmla="*/ 37 h 113"/>
                <a:gd name="T4" fmla="*/ 5 w 53"/>
                <a:gd name="T5" fmla="*/ 37 h 113"/>
                <a:gd name="T6" fmla="*/ 0 w 53"/>
                <a:gd name="T7" fmla="*/ 32 h 113"/>
                <a:gd name="T8" fmla="*/ 5 w 53"/>
                <a:gd name="T9" fmla="*/ 26 h 113"/>
                <a:gd name="T10" fmla="*/ 12 w 53"/>
                <a:gd name="T11" fmla="*/ 26 h 113"/>
                <a:gd name="T12" fmla="*/ 12 w 53"/>
                <a:gd name="T13" fmla="*/ 6 h 113"/>
                <a:gd name="T14" fmla="*/ 18 w 53"/>
                <a:gd name="T15" fmla="*/ 0 h 113"/>
                <a:gd name="T16" fmla="*/ 25 w 53"/>
                <a:gd name="T17" fmla="*/ 6 h 113"/>
                <a:gd name="T18" fmla="*/ 25 w 53"/>
                <a:gd name="T19" fmla="*/ 26 h 113"/>
                <a:gd name="T20" fmla="*/ 47 w 53"/>
                <a:gd name="T21" fmla="*/ 26 h 113"/>
                <a:gd name="T22" fmla="*/ 53 w 53"/>
                <a:gd name="T23" fmla="*/ 32 h 113"/>
                <a:gd name="T24" fmla="*/ 47 w 53"/>
                <a:gd name="T25" fmla="*/ 37 h 113"/>
                <a:gd name="T26" fmla="*/ 25 w 53"/>
                <a:gd name="T27" fmla="*/ 37 h 113"/>
                <a:gd name="T28" fmla="*/ 25 w 53"/>
                <a:gd name="T29" fmla="*/ 87 h 113"/>
                <a:gd name="T30" fmla="*/ 39 w 53"/>
                <a:gd name="T31" fmla="*/ 101 h 113"/>
                <a:gd name="T32" fmla="*/ 47 w 53"/>
                <a:gd name="T33" fmla="*/ 100 h 113"/>
                <a:gd name="T34" fmla="*/ 52 w 53"/>
                <a:gd name="T35" fmla="*/ 105 h 113"/>
                <a:gd name="T36" fmla="*/ 49 w 53"/>
                <a:gd name="T37" fmla="*/ 110 h 113"/>
                <a:gd name="T38" fmla="*/ 36 w 53"/>
                <a:gd name="T39" fmla="*/ 113 h 113"/>
                <a:gd name="T40" fmla="*/ 12 w 53"/>
                <a:gd name="T41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13">
                  <a:moveTo>
                    <a:pt x="12" y="8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5" y="3"/>
                    <a:pt x="25" y="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0" y="26"/>
                    <a:pt x="53" y="29"/>
                    <a:pt x="53" y="32"/>
                  </a:cubicBezTo>
                  <a:cubicBezTo>
                    <a:pt x="53" y="35"/>
                    <a:pt x="50" y="37"/>
                    <a:pt x="4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97"/>
                    <a:pt x="31" y="101"/>
                    <a:pt x="39" y="101"/>
                  </a:cubicBezTo>
                  <a:cubicBezTo>
                    <a:pt x="44" y="101"/>
                    <a:pt x="46" y="100"/>
                    <a:pt x="47" y="100"/>
                  </a:cubicBezTo>
                  <a:cubicBezTo>
                    <a:pt x="50" y="100"/>
                    <a:pt x="52" y="102"/>
                    <a:pt x="52" y="105"/>
                  </a:cubicBezTo>
                  <a:cubicBezTo>
                    <a:pt x="52" y="108"/>
                    <a:pt x="51" y="109"/>
                    <a:pt x="49" y="110"/>
                  </a:cubicBezTo>
                  <a:cubicBezTo>
                    <a:pt x="45" y="112"/>
                    <a:pt x="41" y="113"/>
                    <a:pt x="36" y="113"/>
                  </a:cubicBezTo>
                  <a:cubicBezTo>
                    <a:pt x="23" y="113"/>
                    <a:pt x="12" y="106"/>
                    <a:pt x="12" y="89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7804151" y="3308350"/>
              <a:ext cx="288925" cy="336550"/>
            </a:xfrm>
            <a:custGeom>
              <a:avLst/>
              <a:gdLst>
                <a:gd name="T0" fmla="*/ 0 w 77"/>
                <a:gd name="T1" fmla="*/ 45 h 89"/>
                <a:gd name="T2" fmla="*/ 0 w 77"/>
                <a:gd name="T3" fmla="*/ 45 h 89"/>
                <a:gd name="T4" fmla="*/ 43 w 77"/>
                <a:gd name="T5" fmla="*/ 0 h 89"/>
                <a:gd name="T6" fmla="*/ 74 w 77"/>
                <a:gd name="T7" fmla="*/ 13 h 89"/>
                <a:gd name="T8" fmla="*/ 76 w 77"/>
                <a:gd name="T9" fmla="*/ 17 h 89"/>
                <a:gd name="T10" fmla="*/ 70 w 77"/>
                <a:gd name="T11" fmla="*/ 23 h 89"/>
                <a:gd name="T12" fmla="*/ 66 w 77"/>
                <a:gd name="T13" fmla="*/ 22 h 89"/>
                <a:gd name="T14" fmla="*/ 43 w 77"/>
                <a:gd name="T15" fmla="*/ 12 h 89"/>
                <a:gd name="T16" fmla="*/ 13 w 77"/>
                <a:gd name="T17" fmla="*/ 44 h 89"/>
                <a:gd name="T18" fmla="*/ 13 w 77"/>
                <a:gd name="T19" fmla="*/ 45 h 89"/>
                <a:gd name="T20" fmla="*/ 44 w 77"/>
                <a:gd name="T21" fmla="*/ 78 h 89"/>
                <a:gd name="T22" fmla="*/ 67 w 77"/>
                <a:gd name="T23" fmla="*/ 67 h 89"/>
                <a:gd name="T24" fmla="*/ 71 w 77"/>
                <a:gd name="T25" fmla="*/ 66 h 89"/>
                <a:gd name="T26" fmla="*/ 77 w 77"/>
                <a:gd name="T27" fmla="*/ 71 h 89"/>
                <a:gd name="T28" fmla="*/ 75 w 77"/>
                <a:gd name="T29" fmla="*/ 75 h 89"/>
                <a:gd name="T30" fmla="*/ 43 w 77"/>
                <a:gd name="T31" fmla="*/ 89 h 89"/>
                <a:gd name="T32" fmla="*/ 0 w 77"/>
                <a:gd name="T3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89"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8" y="0"/>
                    <a:pt x="43" y="0"/>
                  </a:cubicBezTo>
                  <a:cubicBezTo>
                    <a:pt x="57" y="0"/>
                    <a:pt x="67" y="6"/>
                    <a:pt x="74" y="13"/>
                  </a:cubicBezTo>
                  <a:cubicBezTo>
                    <a:pt x="75" y="14"/>
                    <a:pt x="76" y="15"/>
                    <a:pt x="76" y="17"/>
                  </a:cubicBezTo>
                  <a:cubicBezTo>
                    <a:pt x="76" y="21"/>
                    <a:pt x="74" y="23"/>
                    <a:pt x="70" y="23"/>
                  </a:cubicBezTo>
                  <a:cubicBezTo>
                    <a:pt x="69" y="23"/>
                    <a:pt x="67" y="23"/>
                    <a:pt x="66" y="22"/>
                  </a:cubicBezTo>
                  <a:cubicBezTo>
                    <a:pt x="60" y="16"/>
                    <a:pt x="53" y="12"/>
                    <a:pt x="43" y="12"/>
                  </a:cubicBezTo>
                  <a:cubicBezTo>
                    <a:pt x="26" y="12"/>
                    <a:pt x="13" y="26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63"/>
                    <a:pt x="26" y="78"/>
                    <a:pt x="44" y="78"/>
                  </a:cubicBezTo>
                  <a:cubicBezTo>
                    <a:pt x="54" y="78"/>
                    <a:pt x="61" y="73"/>
                    <a:pt x="67" y="67"/>
                  </a:cubicBezTo>
                  <a:cubicBezTo>
                    <a:pt x="68" y="67"/>
                    <a:pt x="69" y="66"/>
                    <a:pt x="71" y="66"/>
                  </a:cubicBezTo>
                  <a:cubicBezTo>
                    <a:pt x="74" y="66"/>
                    <a:pt x="77" y="69"/>
                    <a:pt x="77" y="71"/>
                  </a:cubicBezTo>
                  <a:cubicBezTo>
                    <a:pt x="77" y="73"/>
                    <a:pt x="76" y="74"/>
                    <a:pt x="75" y="75"/>
                  </a:cubicBezTo>
                  <a:cubicBezTo>
                    <a:pt x="67" y="83"/>
                    <a:pt x="57" y="89"/>
                    <a:pt x="43" y="89"/>
                  </a:cubicBezTo>
                  <a:cubicBezTo>
                    <a:pt x="18" y="89"/>
                    <a:pt x="0" y="69"/>
                    <a:pt x="0" y="45"/>
                  </a:cubicBez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0"/>
            <p:cNvSpPr>
              <a:spLocks/>
            </p:cNvSpPr>
            <p:nvPr userDrawn="1"/>
          </p:nvSpPr>
          <p:spPr bwMode="auto">
            <a:xfrm>
              <a:off x="8134351" y="3178175"/>
              <a:ext cx="277813" cy="463550"/>
            </a:xfrm>
            <a:custGeom>
              <a:avLst/>
              <a:gdLst>
                <a:gd name="T0" fmla="*/ 0 w 74"/>
                <a:gd name="T1" fmla="*/ 7 h 122"/>
                <a:gd name="T2" fmla="*/ 6 w 74"/>
                <a:gd name="T3" fmla="*/ 0 h 122"/>
                <a:gd name="T4" fmla="*/ 12 w 74"/>
                <a:gd name="T5" fmla="*/ 7 h 122"/>
                <a:gd name="T6" fmla="*/ 12 w 74"/>
                <a:gd name="T7" fmla="*/ 51 h 122"/>
                <a:gd name="T8" fmla="*/ 42 w 74"/>
                <a:gd name="T9" fmla="*/ 34 h 122"/>
                <a:gd name="T10" fmla="*/ 74 w 74"/>
                <a:gd name="T11" fmla="*/ 68 h 122"/>
                <a:gd name="T12" fmla="*/ 74 w 74"/>
                <a:gd name="T13" fmla="*/ 115 h 122"/>
                <a:gd name="T14" fmla="*/ 68 w 74"/>
                <a:gd name="T15" fmla="*/ 122 h 122"/>
                <a:gd name="T16" fmla="*/ 61 w 74"/>
                <a:gd name="T17" fmla="*/ 115 h 122"/>
                <a:gd name="T18" fmla="*/ 61 w 74"/>
                <a:gd name="T19" fmla="*/ 72 h 122"/>
                <a:gd name="T20" fmla="*/ 38 w 74"/>
                <a:gd name="T21" fmla="*/ 46 h 122"/>
                <a:gd name="T22" fmla="*/ 12 w 74"/>
                <a:gd name="T23" fmla="*/ 72 h 122"/>
                <a:gd name="T24" fmla="*/ 12 w 74"/>
                <a:gd name="T25" fmla="*/ 115 h 122"/>
                <a:gd name="T26" fmla="*/ 6 w 74"/>
                <a:gd name="T27" fmla="*/ 122 h 122"/>
                <a:gd name="T28" fmla="*/ 0 w 74"/>
                <a:gd name="T29" fmla="*/ 115 h 122"/>
                <a:gd name="T30" fmla="*/ 0 w 74"/>
                <a:gd name="T31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2">
                  <a:moveTo>
                    <a:pt x="0" y="7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8" y="42"/>
                    <a:pt x="27" y="34"/>
                    <a:pt x="42" y="34"/>
                  </a:cubicBezTo>
                  <a:cubicBezTo>
                    <a:pt x="62" y="34"/>
                    <a:pt x="74" y="48"/>
                    <a:pt x="74" y="68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9"/>
                    <a:pt x="71" y="122"/>
                    <a:pt x="68" y="122"/>
                  </a:cubicBezTo>
                  <a:cubicBezTo>
                    <a:pt x="64" y="122"/>
                    <a:pt x="61" y="119"/>
                    <a:pt x="61" y="115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56"/>
                    <a:pt x="53" y="46"/>
                    <a:pt x="38" y="46"/>
                  </a:cubicBezTo>
                  <a:cubicBezTo>
                    <a:pt x="23" y="46"/>
                    <a:pt x="12" y="57"/>
                    <a:pt x="12" y="72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9"/>
                    <a:pt x="10" y="122"/>
                    <a:pt x="6" y="122"/>
                  </a:cubicBezTo>
                  <a:cubicBezTo>
                    <a:pt x="3" y="122"/>
                    <a:pt x="0" y="119"/>
                    <a:pt x="0" y="11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1"/>
            <p:cNvSpPr>
              <a:spLocks noEditPoints="1"/>
            </p:cNvSpPr>
            <p:nvPr userDrawn="1"/>
          </p:nvSpPr>
          <p:spPr bwMode="auto">
            <a:xfrm>
              <a:off x="6176963" y="3314700"/>
              <a:ext cx="277813" cy="330200"/>
            </a:xfrm>
            <a:custGeom>
              <a:avLst/>
              <a:gdLst>
                <a:gd name="T0" fmla="*/ 0 w 74"/>
                <a:gd name="T1" fmla="*/ 61 h 87"/>
                <a:gd name="T2" fmla="*/ 0 w 74"/>
                <a:gd name="T3" fmla="*/ 60 h 87"/>
                <a:gd name="T4" fmla="*/ 36 w 74"/>
                <a:gd name="T5" fmla="*/ 33 h 87"/>
                <a:gd name="T6" fmla="*/ 62 w 74"/>
                <a:gd name="T7" fmla="*/ 37 h 87"/>
                <a:gd name="T8" fmla="*/ 62 w 74"/>
                <a:gd name="T9" fmla="*/ 34 h 87"/>
                <a:gd name="T10" fmla="*/ 37 w 74"/>
                <a:gd name="T11" fmla="*/ 11 h 87"/>
                <a:gd name="T12" fmla="*/ 17 w 74"/>
                <a:gd name="T13" fmla="*/ 14 h 87"/>
                <a:gd name="T14" fmla="*/ 15 w 74"/>
                <a:gd name="T15" fmla="*/ 15 h 87"/>
                <a:gd name="T16" fmla="*/ 9 w 74"/>
                <a:gd name="T17" fmla="*/ 10 h 87"/>
                <a:gd name="T18" fmla="*/ 13 w 74"/>
                <a:gd name="T19" fmla="*/ 4 h 87"/>
                <a:gd name="T20" fmla="*/ 38 w 74"/>
                <a:gd name="T21" fmla="*/ 0 h 87"/>
                <a:gd name="T22" fmla="*/ 65 w 74"/>
                <a:gd name="T23" fmla="*/ 9 h 87"/>
                <a:gd name="T24" fmla="*/ 74 w 74"/>
                <a:gd name="T25" fmla="*/ 34 h 87"/>
                <a:gd name="T26" fmla="*/ 74 w 74"/>
                <a:gd name="T27" fmla="*/ 80 h 87"/>
                <a:gd name="T28" fmla="*/ 68 w 74"/>
                <a:gd name="T29" fmla="*/ 86 h 87"/>
                <a:gd name="T30" fmla="*/ 62 w 74"/>
                <a:gd name="T31" fmla="*/ 81 h 87"/>
                <a:gd name="T32" fmla="*/ 62 w 74"/>
                <a:gd name="T33" fmla="*/ 72 h 87"/>
                <a:gd name="T34" fmla="*/ 31 w 74"/>
                <a:gd name="T35" fmla="*/ 87 h 87"/>
                <a:gd name="T36" fmla="*/ 0 w 74"/>
                <a:gd name="T37" fmla="*/ 61 h 87"/>
                <a:gd name="T38" fmla="*/ 62 w 74"/>
                <a:gd name="T39" fmla="*/ 54 h 87"/>
                <a:gd name="T40" fmla="*/ 62 w 74"/>
                <a:gd name="T41" fmla="*/ 46 h 87"/>
                <a:gd name="T42" fmla="*/ 37 w 74"/>
                <a:gd name="T43" fmla="*/ 42 h 87"/>
                <a:gd name="T44" fmla="*/ 13 w 74"/>
                <a:gd name="T45" fmla="*/ 60 h 87"/>
                <a:gd name="T46" fmla="*/ 13 w 74"/>
                <a:gd name="T47" fmla="*/ 60 h 87"/>
                <a:gd name="T48" fmla="*/ 34 w 74"/>
                <a:gd name="T49" fmla="*/ 77 h 87"/>
                <a:gd name="T50" fmla="*/ 62 w 74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4" y="35"/>
                    <a:pt x="62" y="3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18"/>
                    <a:pt x="53" y="11"/>
                    <a:pt x="37" y="11"/>
                  </a:cubicBezTo>
                  <a:cubicBezTo>
                    <a:pt x="28" y="11"/>
                    <a:pt x="23" y="12"/>
                    <a:pt x="17" y="14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2" y="15"/>
                    <a:pt x="9" y="13"/>
                    <a:pt x="9" y="10"/>
                  </a:cubicBezTo>
                  <a:cubicBezTo>
                    <a:pt x="9" y="7"/>
                    <a:pt x="10" y="5"/>
                    <a:pt x="13" y="4"/>
                  </a:cubicBezTo>
                  <a:cubicBezTo>
                    <a:pt x="21" y="1"/>
                    <a:pt x="27" y="0"/>
                    <a:pt x="38" y="0"/>
                  </a:cubicBezTo>
                  <a:cubicBezTo>
                    <a:pt x="50" y="0"/>
                    <a:pt x="59" y="3"/>
                    <a:pt x="65" y="9"/>
                  </a:cubicBezTo>
                  <a:cubicBezTo>
                    <a:pt x="71" y="15"/>
                    <a:pt x="74" y="23"/>
                    <a:pt x="74" y="3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84"/>
                    <a:pt x="71" y="86"/>
                    <a:pt x="68" y="86"/>
                  </a:cubicBezTo>
                  <a:cubicBezTo>
                    <a:pt x="64" y="86"/>
                    <a:pt x="62" y="84"/>
                    <a:pt x="62" y="81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56" y="80"/>
                    <a:pt x="46" y="87"/>
                    <a:pt x="31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2" y="54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6" y="44"/>
                    <a:pt x="48" y="42"/>
                    <a:pt x="37" y="42"/>
                  </a:cubicBezTo>
                  <a:cubicBezTo>
                    <a:pt x="21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2" y="77"/>
                    <a:pt x="34" y="77"/>
                  </a:cubicBezTo>
                  <a:cubicBezTo>
                    <a:pt x="49" y="77"/>
                    <a:pt x="62" y="68"/>
                    <a:pt x="62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2"/>
            <p:cNvSpPr>
              <a:spLocks noEditPoints="1"/>
            </p:cNvSpPr>
            <p:nvPr userDrawn="1"/>
          </p:nvSpPr>
          <p:spPr bwMode="auto">
            <a:xfrm>
              <a:off x="7289801" y="3314700"/>
              <a:ext cx="280988" cy="330200"/>
            </a:xfrm>
            <a:custGeom>
              <a:avLst/>
              <a:gdLst>
                <a:gd name="T0" fmla="*/ 0 w 75"/>
                <a:gd name="T1" fmla="*/ 61 h 87"/>
                <a:gd name="T2" fmla="*/ 0 w 75"/>
                <a:gd name="T3" fmla="*/ 60 h 87"/>
                <a:gd name="T4" fmla="*/ 36 w 75"/>
                <a:gd name="T5" fmla="*/ 33 h 87"/>
                <a:gd name="T6" fmla="*/ 63 w 75"/>
                <a:gd name="T7" fmla="*/ 37 h 87"/>
                <a:gd name="T8" fmla="*/ 63 w 75"/>
                <a:gd name="T9" fmla="*/ 34 h 87"/>
                <a:gd name="T10" fmla="*/ 37 w 75"/>
                <a:gd name="T11" fmla="*/ 11 h 87"/>
                <a:gd name="T12" fmla="*/ 18 w 75"/>
                <a:gd name="T13" fmla="*/ 14 h 87"/>
                <a:gd name="T14" fmla="*/ 15 w 75"/>
                <a:gd name="T15" fmla="*/ 15 h 87"/>
                <a:gd name="T16" fmla="*/ 10 w 75"/>
                <a:gd name="T17" fmla="*/ 10 h 87"/>
                <a:gd name="T18" fmla="*/ 13 w 75"/>
                <a:gd name="T19" fmla="*/ 4 h 87"/>
                <a:gd name="T20" fmla="*/ 39 w 75"/>
                <a:gd name="T21" fmla="*/ 0 h 87"/>
                <a:gd name="T22" fmla="*/ 66 w 75"/>
                <a:gd name="T23" fmla="*/ 9 h 87"/>
                <a:gd name="T24" fmla="*/ 75 w 75"/>
                <a:gd name="T25" fmla="*/ 34 h 87"/>
                <a:gd name="T26" fmla="*/ 75 w 75"/>
                <a:gd name="T27" fmla="*/ 80 h 87"/>
                <a:gd name="T28" fmla="*/ 69 w 75"/>
                <a:gd name="T29" fmla="*/ 86 h 87"/>
                <a:gd name="T30" fmla="*/ 63 w 75"/>
                <a:gd name="T31" fmla="*/ 81 h 87"/>
                <a:gd name="T32" fmla="*/ 63 w 75"/>
                <a:gd name="T33" fmla="*/ 72 h 87"/>
                <a:gd name="T34" fmla="*/ 32 w 75"/>
                <a:gd name="T35" fmla="*/ 87 h 87"/>
                <a:gd name="T36" fmla="*/ 0 w 75"/>
                <a:gd name="T37" fmla="*/ 61 h 87"/>
                <a:gd name="T38" fmla="*/ 63 w 75"/>
                <a:gd name="T39" fmla="*/ 54 h 87"/>
                <a:gd name="T40" fmla="*/ 63 w 75"/>
                <a:gd name="T41" fmla="*/ 46 h 87"/>
                <a:gd name="T42" fmla="*/ 38 w 75"/>
                <a:gd name="T43" fmla="*/ 42 h 87"/>
                <a:gd name="T44" fmla="*/ 13 w 75"/>
                <a:gd name="T45" fmla="*/ 60 h 87"/>
                <a:gd name="T46" fmla="*/ 13 w 75"/>
                <a:gd name="T47" fmla="*/ 60 h 87"/>
                <a:gd name="T48" fmla="*/ 34 w 75"/>
                <a:gd name="T49" fmla="*/ 77 h 87"/>
                <a:gd name="T50" fmla="*/ 63 w 75"/>
                <a:gd name="T51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7"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3"/>
                    <a:pt x="15" y="33"/>
                    <a:pt x="36" y="33"/>
                  </a:cubicBezTo>
                  <a:cubicBezTo>
                    <a:pt x="47" y="33"/>
                    <a:pt x="55" y="35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18"/>
                    <a:pt x="53" y="11"/>
                    <a:pt x="37" y="11"/>
                  </a:cubicBezTo>
                  <a:cubicBezTo>
                    <a:pt x="29" y="11"/>
                    <a:pt x="24" y="12"/>
                    <a:pt x="18" y="14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2" y="15"/>
                    <a:pt x="10" y="13"/>
                    <a:pt x="10" y="10"/>
                  </a:cubicBezTo>
                  <a:cubicBezTo>
                    <a:pt x="10" y="7"/>
                    <a:pt x="11" y="5"/>
                    <a:pt x="13" y="4"/>
                  </a:cubicBezTo>
                  <a:cubicBezTo>
                    <a:pt x="22" y="1"/>
                    <a:pt x="28" y="0"/>
                    <a:pt x="39" y="0"/>
                  </a:cubicBezTo>
                  <a:cubicBezTo>
                    <a:pt x="51" y="0"/>
                    <a:pt x="60" y="3"/>
                    <a:pt x="66" y="9"/>
                  </a:cubicBezTo>
                  <a:cubicBezTo>
                    <a:pt x="72" y="15"/>
                    <a:pt x="75" y="23"/>
                    <a:pt x="75" y="34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84"/>
                    <a:pt x="72" y="86"/>
                    <a:pt x="69" y="86"/>
                  </a:cubicBezTo>
                  <a:cubicBezTo>
                    <a:pt x="65" y="86"/>
                    <a:pt x="63" y="84"/>
                    <a:pt x="63" y="81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7" y="80"/>
                    <a:pt x="47" y="87"/>
                    <a:pt x="32" y="87"/>
                  </a:cubicBezTo>
                  <a:cubicBezTo>
                    <a:pt x="16" y="87"/>
                    <a:pt x="0" y="78"/>
                    <a:pt x="0" y="61"/>
                  </a:cubicBezTo>
                  <a:moveTo>
                    <a:pt x="63" y="54"/>
                  </a:moveTo>
                  <a:cubicBezTo>
                    <a:pt x="63" y="46"/>
                    <a:pt x="63" y="46"/>
                    <a:pt x="63" y="46"/>
                  </a:cubicBezTo>
                  <a:cubicBezTo>
                    <a:pt x="56" y="44"/>
                    <a:pt x="48" y="42"/>
                    <a:pt x="38" y="42"/>
                  </a:cubicBezTo>
                  <a:cubicBezTo>
                    <a:pt x="22" y="42"/>
                    <a:pt x="13" y="49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1"/>
                    <a:pt x="23" y="77"/>
                    <a:pt x="34" y="77"/>
                  </a:cubicBezTo>
                  <a:cubicBezTo>
                    <a:pt x="50" y="77"/>
                    <a:pt x="63" y="68"/>
                    <a:pt x="63" y="54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3"/>
            <p:cNvSpPr>
              <a:spLocks noEditPoints="1"/>
            </p:cNvSpPr>
            <p:nvPr userDrawn="1"/>
          </p:nvSpPr>
          <p:spPr bwMode="auto">
            <a:xfrm>
              <a:off x="8434388" y="3311525"/>
              <a:ext cx="79375" cy="79375"/>
            </a:xfrm>
            <a:custGeom>
              <a:avLst/>
              <a:gdLst>
                <a:gd name="T0" fmla="*/ 0 w 21"/>
                <a:gd name="T1" fmla="*/ 1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21 w 21"/>
                <a:gd name="T9" fmla="*/ 11 h 21"/>
                <a:gd name="T10" fmla="*/ 10 w 21"/>
                <a:gd name="T11" fmla="*/ 21 h 21"/>
                <a:gd name="T12" fmla="*/ 0 w 21"/>
                <a:gd name="T13" fmla="*/ 11 h 21"/>
                <a:gd name="T14" fmla="*/ 19 w 21"/>
                <a:gd name="T15" fmla="*/ 11 h 21"/>
                <a:gd name="T16" fmla="*/ 19 w 21"/>
                <a:gd name="T17" fmla="*/ 11 h 21"/>
                <a:gd name="T18" fmla="*/ 10 w 21"/>
                <a:gd name="T19" fmla="*/ 2 h 21"/>
                <a:gd name="T20" fmla="*/ 2 w 21"/>
                <a:gd name="T21" fmla="*/ 11 h 21"/>
                <a:gd name="T22" fmla="*/ 2 w 21"/>
                <a:gd name="T23" fmla="*/ 11 h 21"/>
                <a:gd name="T24" fmla="*/ 10 w 21"/>
                <a:gd name="T25" fmla="*/ 19 h 21"/>
                <a:gd name="T26" fmla="*/ 19 w 21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6"/>
                    <a:pt x="15" y="2"/>
                    <a:pt x="10" y="2"/>
                  </a:cubicBezTo>
                  <a:cubicBezTo>
                    <a:pt x="5" y="2"/>
                    <a:pt x="2" y="6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5" y="19"/>
                    <a:pt x="19" y="15"/>
                    <a:pt x="19" y="1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4"/>
            <p:cNvSpPr>
              <a:spLocks noEditPoints="1"/>
            </p:cNvSpPr>
            <p:nvPr userDrawn="1"/>
          </p:nvSpPr>
          <p:spPr bwMode="auto">
            <a:xfrm>
              <a:off x="8458201" y="3333750"/>
              <a:ext cx="33338" cy="38100"/>
            </a:xfrm>
            <a:custGeom>
              <a:avLst/>
              <a:gdLst>
                <a:gd name="T0" fmla="*/ 0 w 9"/>
                <a:gd name="T1" fmla="*/ 1 h 10"/>
                <a:gd name="T2" fmla="*/ 1 w 9"/>
                <a:gd name="T3" fmla="*/ 0 h 10"/>
                <a:gd name="T4" fmla="*/ 5 w 9"/>
                <a:gd name="T5" fmla="*/ 0 h 10"/>
                <a:gd name="T6" fmla="*/ 8 w 9"/>
                <a:gd name="T7" fmla="*/ 1 h 10"/>
                <a:gd name="T8" fmla="*/ 9 w 9"/>
                <a:gd name="T9" fmla="*/ 3 h 10"/>
                <a:gd name="T10" fmla="*/ 9 w 9"/>
                <a:gd name="T11" fmla="*/ 3 h 10"/>
                <a:gd name="T12" fmla="*/ 7 w 9"/>
                <a:gd name="T13" fmla="*/ 6 h 10"/>
                <a:gd name="T14" fmla="*/ 8 w 9"/>
                <a:gd name="T15" fmla="*/ 8 h 10"/>
                <a:gd name="T16" fmla="*/ 9 w 9"/>
                <a:gd name="T17" fmla="*/ 9 h 10"/>
                <a:gd name="T18" fmla="*/ 7 w 9"/>
                <a:gd name="T19" fmla="*/ 10 h 10"/>
                <a:gd name="T20" fmla="*/ 6 w 9"/>
                <a:gd name="T21" fmla="*/ 9 h 10"/>
                <a:gd name="T22" fmla="*/ 4 w 9"/>
                <a:gd name="T23" fmla="*/ 6 h 10"/>
                <a:gd name="T24" fmla="*/ 2 w 9"/>
                <a:gd name="T25" fmla="*/ 6 h 10"/>
                <a:gd name="T26" fmla="*/ 2 w 9"/>
                <a:gd name="T27" fmla="*/ 9 h 10"/>
                <a:gd name="T28" fmla="*/ 1 w 9"/>
                <a:gd name="T29" fmla="*/ 10 h 10"/>
                <a:gd name="T30" fmla="*/ 0 w 9"/>
                <a:gd name="T31" fmla="*/ 9 h 10"/>
                <a:gd name="T32" fmla="*/ 0 w 9"/>
                <a:gd name="T33" fmla="*/ 1 h 10"/>
                <a:gd name="T34" fmla="*/ 5 w 9"/>
                <a:gd name="T35" fmla="*/ 4 h 10"/>
                <a:gd name="T36" fmla="*/ 6 w 9"/>
                <a:gd name="T37" fmla="*/ 3 h 10"/>
                <a:gd name="T38" fmla="*/ 6 w 9"/>
                <a:gd name="T39" fmla="*/ 3 h 10"/>
                <a:gd name="T40" fmla="*/ 5 w 9"/>
                <a:gd name="T41" fmla="*/ 2 h 10"/>
                <a:gd name="T42" fmla="*/ 2 w 9"/>
                <a:gd name="T43" fmla="*/ 2 h 10"/>
                <a:gd name="T44" fmla="*/ 2 w 9"/>
                <a:gd name="T45" fmla="*/ 4 h 10"/>
                <a:gd name="T46" fmla="*/ 5 w 9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lnTo>
                    <a:pt x="0" y="1"/>
                  </a:lnTo>
                  <a:close/>
                  <a:moveTo>
                    <a:pt x="5" y="4"/>
                  </a:move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10279200" y="5436828"/>
            <a:ext cx="1909625" cy="1421172"/>
            <a:chOff x="10279200" y="3549569"/>
            <a:chExt cx="1909625" cy="1421172"/>
          </a:xfrm>
        </p:grpSpPr>
        <p:sp>
          <p:nvSpPr>
            <p:cNvPr id="32" name="Right Triangle 31"/>
            <p:cNvSpPr/>
            <p:nvPr userDrawn="1"/>
          </p:nvSpPr>
          <p:spPr>
            <a:xfrm flipH="1">
              <a:off x="10770224" y="3549569"/>
              <a:ext cx="1418601" cy="1421172"/>
            </a:xfrm>
            <a:prstGeom prst="rtTriangle">
              <a:avLst/>
            </a:prstGeom>
            <a:solidFill>
              <a:srgbClr val="89CBD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Right Triangle 32"/>
            <p:cNvSpPr/>
            <p:nvPr userDrawn="1"/>
          </p:nvSpPr>
          <p:spPr>
            <a:xfrm flipH="1">
              <a:off x="11234687" y="4014875"/>
              <a:ext cx="954137" cy="955866"/>
            </a:xfrm>
            <a:prstGeom prst="rtTriangle">
              <a:avLst/>
            </a:prstGeom>
            <a:solidFill>
              <a:srgbClr val="0095D3">
                <a:alpha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Isosceles Triangle 33"/>
            <p:cNvSpPr/>
            <p:nvPr userDrawn="1"/>
          </p:nvSpPr>
          <p:spPr>
            <a:xfrm>
              <a:off x="10279200" y="4261196"/>
              <a:ext cx="1427792" cy="709545"/>
            </a:xfrm>
            <a:prstGeom prst="triangle">
              <a:avLst/>
            </a:prstGeom>
            <a:solidFill>
              <a:srgbClr val="0095D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 userDrawn="1"/>
          </p:nvSpPr>
          <p:spPr>
            <a:xfrm flipH="1">
              <a:off x="10770224" y="4503367"/>
              <a:ext cx="936768" cy="467374"/>
            </a:xfrm>
            <a:custGeom>
              <a:avLst/>
              <a:gdLst>
                <a:gd name="connsiteX0" fmla="*/ 470240 w 936768"/>
                <a:gd name="connsiteY0" fmla="*/ 0 h 467374"/>
                <a:gd name="connsiteX1" fmla="*/ 0 w 936768"/>
                <a:gd name="connsiteY1" fmla="*/ 467374 h 467374"/>
                <a:gd name="connsiteX2" fmla="*/ 936768 w 936768"/>
                <a:gd name="connsiteY2" fmla="*/ 467374 h 46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768" h="467374">
                  <a:moveTo>
                    <a:pt x="470240" y="0"/>
                  </a:moveTo>
                  <a:lnTo>
                    <a:pt x="0" y="467374"/>
                  </a:lnTo>
                  <a:lnTo>
                    <a:pt x="936768" y="467374"/>
                  </a:lnTo>
                  <a:close/>
                </a:path>
              </a:pathLst>
            </a:custGeom>
            <a:solidFill>
              <a:srgbClr val="006990">
                <a:alpha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/>
            <p:nvPr userDrawn="1"/>
          </p:nvSpPr>
          <p:spPr>
            <a:xfrm flipH="1">
              <a:off x="11234688" y="4735099"/>
              <a:ext cx="472304" cy="235642"/>
            </a:xfrm>
            <a:custGeom>
              <a:avLst/>
              <a:gdLst>
                <a:gd name="connsiteX0" fmla="*/ 237088 w 472304"/>
                <a:gd name="connsiteY0" fmla="*/ 0 h 235642"/>
                <a:gd name="connsiteX1" fmla="*/ 0 w 472304"/>
                <a:gd name="connsiteY1" fmla="*/ 235642 h 235642"/>
                <a:gd name="connsiteX2" fmla="*/ 472304 w 472304"/>
                <a:gd name="connsiteY2" fmla="*/ 235642 h 23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304" h="235642">
                  <a:moveTo>
                    <a:pt x="237088" y="0"/>
                  </a:moveTo>
                  <a:lnTo>
                    <a:pt x="0" y="235642"/>
                  </a:lnTo>
                  <a:lnTo>
                    <a:pt x="472304" y="235642"/>
                  </a:lnTo>
                  <a:close/>
                </a:path>
              </a:pathLst>
            </a:custGeom>
            <a:solidFill>
              <a:srgbClr val="003D7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15" r:id="rId20"/>
    <p:sldLayoutId id="2147483716" r:id="rId21"/>
    <p:sldLayoutId id="2147483717" r:id="rId22"/>
    <p:sldLayoutId id="2147483713" r:id="rId23"/>
    <p:sldLayoutId id="2147483714" r:id="rId24"/>
    <p:sldLayoutId id="2147483709" r:id="rId25"/>
    <p:sldLayoutId id="2147483708" r:id="rId26"/>
    <p:sldLayoutId id="2147483710" r:id="rId27"/>
    <p:sldLayoutId id="2147483711" r:id="rId28"/>
    <p:sldLayoutId id="2147483712" r:id="rId29"/>
    <p:sldLayoutId id="2147483696" r:id="rId30"/>
    <p:sldLayoutId id="2147483697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jaybhat/Deep-Learning-Worksho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sh.air-watch.com/users/abhat/repos/deep-learning/" TargetMode="External"/><Relationship Id="rId4" Type="http://schemas.openxmlformats.org/officeDocument/2006/relationships/hyperlink" Target="https://ajayb@stash.air-watch.com/scm/~abhat/deep-learning.gi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nsorflow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10227892" cy="1097280"/>
          </a:xfrm>
        </p:spPr>
        <p:txBody>
          <a:bodyPr/>
          <a:lstStyle/>
          <a:p>
            <a:r>
              <a:rPr lang="en-US" smtClean="0"/>
              <a:t>DEEP LEARNING WITH NEURAL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Ajay Bhat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13/06/2017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- Concept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382010"/>
            <a:ext cx="5975595" cy="3246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36" y="1382011"/>
            <a:ext cx="5454455" cy="31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309510"/>
            <a:ext cx="4082661" cy="460851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and Feature Map of </a:t>
            </a:r>
            <a:r>
              <a:rPr lang="en-US" dirty="0" err="1" smtClean="0"/>
              <a:t>CovNet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29" y="1743517"/>
            <a:ext cx="6750597" cy="34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851377"/>
            <a:ext cx="5499672" cy="3233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11" y="1143000"/>
            <a:ext cx="571289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241777"/>
            <a:ext cx="5584905" cy="48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6" y="1692615"/>
            <a:ext cx="6299921" cy="423385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in Convolutions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in Convolutions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5" y="1713266"/>
            <a:ext cx="9020697" cy="37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 in </a:t>
            </a:r>
            <a:r>
              <a:rPr lang="en-US" dirty="0" err="1" smtClean="0"/>
              <a:t>CovNet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333500"/>
            <a:ext cx="78613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 in </a:t>
            </a:r>
            <a:r>
              <a:rPr lang="en-US" dirty="0" err="1" smtClean="0"/>
              <a:t>CovNet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fontAlgn="base"/>
            <a:r>
              <a:rPr lang="en-US" dirty="0"/>
              <a:t>H = height, W = width, D = depth</a:t>
            </a:r>
          </a:p>
          <a:p>
            <a:pPr lvl="1" fontAlgn="base"/>
            <a:r>
              <a:rPr lang="en-US" dirty="0"/>
              <a:t>We have an input of shape 4x4x5 (</a:t>
            </a:r>
            <a:r>
              <a:rPr lang="en-US" dirty="0" err="1"/>
              <a:t>HxWxD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Filter of shape 2x2 (</a:t>
            </a:r>
            <a:r>
              <a:rPr lang="en-US" dirty="0" err="1"/>
              <a:t>HxW</a:t>
            </a:r>
            <a:r>
              <a:rPr lang="en-US" dirty="0"/>
              <a:t>)</a:t>
            </a:r>
          </a:p>
          <a:p>
            <a:pPr lvl="1" fontAlgn="base"/>
            <a:r>
              <a:rPr lang="en-US" dirty="0"/>
              <a:t>A stride of 2 for both the height and width (S)</a:t>
            </a:r>
          </a:p>
          <a:p>
            <a:pPr fontAlgn="base"/>
            <a:endParaRPr lang="en-US" dirty="0" smtClean="0"/>
          </a:p>
          <a:p>
            <a:pPr lvl="1" fontAlgn="base"/>
            <a:r>
              <a:rPr lang="en-US" dirty="0" err="1" smtClean="0"/>
              <a:t>new_height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/>
              <a:t>(</a:t>
            </a:r>
            <a:r>
              <a:rPr lang="en-US" dirty="0" err="1"/>
              <a:t>input_height</a:t>
            </a:r>
            <a:r>
              <a:rPr lang="en-US" dirty="0"/>
              <a:t> - </a:t>
            </a:r>
            <a:r>
              <a:rPr lang="en-US" dirty="0" err="1"/>
              <a:t>filter_height</a:t>
            </a:r>
            <a:r>
              <a:rPr lang="en-US" dirty="0"/>
              <a:t>)</a:t>
            </a:r>
            <a:r>
              <a:rPr lang="en-US" dirty="0"/>
              <a:t>/S + </a:t>
            </a:r>
            <a:r>
              <a:rPr lang="en-US" dirty="0"/>
              <a:t>1</a:t>
            </a:r>
            <a:r>
              <a:rPr lang="en-US" dirty="0"/>
              <a:t> </a:t>
            </a:r>
            <a:endParaRPr lang="en-US" dirty="0" smtClean="0"/>
          </a:p>
          <a:p>
            <a:pPr lvl="1" fontAlgn="base"/>
            <a:r>
              <a:rPr lang="en-US" dirty="0" err="1" smtClean="0"/>
              <a:t>new_width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/>
              <a:t>(</a:t>
            </a:r>
            <a:r>
              <a:rPr lang="en-US" dirty="0" err="1"/>
              <a:t>input_width</a:t>
            </a:r>
            <a:r>
              <a:rPr lang="en-US" dirty="0"/>
              <a:t> - </a:t>
            </a:r>
            <a:r>
              <a:rPr lang="en-US" dirty="0" err="1"/>
              <a:t>filter_width</a:t>
            </a:r>
            <a:r>
              <a:rPr lang="en-US" dirty="0"/>
              <a:t>)</a:t>
            </a:r>
            <a:r>
              <a:rPr lang="en-US" dirty="0"/>
              <a:t>/S + </a:t>
            </a:r>
            <a:r>
              <a:rPr lang="en-US" dirty="0"/>
              <a:t>1</a:t>
            </a:r>
            <a:r>
              <a:rPr lang="en-US" dirty="0"/>
              <a:t> </a:t>
            </a:r>
            <a:endParaRPr lang="en-US" dirty="0" smtClean="0"/>
          </a:p>
          <a:p>
            <a:pPr lvl="1" fontAlgn="base"/>
            <a:endParaRPr lang="en-US" dirty="0"/>
          </a:p>
          <a:p>
            <a:pPr fontAlgn="base"/>
            <a:r>
              <a:rPr lang="en-US" dirty="0" smtClean="0"/>
              <a:t>NOTE</a:t>
            </a:r>
            <a:r>
              <a:rPr lang="en-US" dirty="0"/>
              <a:t>: For a pooling layer the output depth is the same as the input depth. Additionally, the pooling operation is applied individually for each depth slice.</a:t>
            </a:r>
          </a:p>
        </p:txBody>
      </p:sp>
    </p:spTree>
    <p:extLst>
      <p:ext uri="{BB962C8B-B14F-4D97-AF65-F5344CB8AC3E}">
        <p14:creationId xmlns:p14="http://schemas.microsoft.com/office/powerpoint/2010/main" val="15685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365" y="148541"/>
            <a:ext cx="7313295" cy="1524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94613" y="2801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4717" y="3528831"/>
            <a:ext cx="10969943" cy="1714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Further resources:</a:t>
            </a:r>
          </a:p>
          <a:p>
            <a:pPr fontAlgn="base"/>
            <a:endParaRPr lang="en-US" dirty="0" smtClean="0"/>
          </a:p>
          <a:p>
            <a:pPr marL="342900" indent="-342900" fontAlgn="base">
              <a:buFont typeface="Arial" charset="0"/>
              <a:buChar char="•"/>
            </a:pPr>
            <a:r>
              <a:rPr lang="en-US" dirty="0">
                <a:hlinkClick r:id="rId3"/>
              </a:rPr>
              <a:t>https://github.com/ajaybhat/Deep-Learning-Workshop</a:t>
            </a:r>
            <a:r>
              <a:rPr lang="en-US" dirty="0"/>
              <a:t> </a:t>
            </a:r>
            <a:endParaRPr lang="en-US" dirty="0" smtClean="0">
              <a:hlinkClick r:id="rId3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en.wikipedia.org/wiki/Convolutional_neural_network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dirty="0">
                <a:hlinkClick r:id="rId3"/>
              </a:rPr>
              <a:t>http://cs231n.github.io/convolutional-networks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362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Networks and Deep Learning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Convolutional Neural </a:t>
            </a:r>
            <a:r>
              <a:rPr lang="en-US" dirty="0" smtClean="0"/>
              <a:t>Networks</a:t>
            </a:r>
          </a:p>
          <a:p>
            <a:endParaRPr lang="en-US" dirty="0">
              <a:hlinkClick r:id="rId3"/>
            </a:endParaRPr>
          </a:p>
          <a:p>
            <a:pPr marL="274320" lvl="1" indent="0">
              <a:buNone/>
            </a:pPr>
            <a:r>
              <a:rPr lang="en-US" dirty="0">
                <a:hlinkClick r:id="rId4"/>
              </a:rPr>
              <a:t>https://ajayb@stash.air-watch.com/scm/~</a:t>
            </a:r>
            <a:r>
              <a:rPr lang="en-US" dirty="0" smtClean="0">
                <a:hlinkClick r:id="rId4"/>
              </a:rPr>
              <a:t>abhat/deep-learning.git</a:t>
            </a:r>
            <a:r>
              <a:rPr lang="en-US" smtClean="0"/>
              <a:t> 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84648" y="32987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0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Use </a:t>
            </a:r>
            <a:r>
              <a:rPr lang="en-US" dirty="0"/>
              <a:t>of artificial neural networks that contain more than one hidden layer. </a:t>
            </a:r>
            <a:endParaRPr lang="en-US" dirty="0" smtClean="0"/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r>
              <a:rPr lang="en-US" dirty="0" err="1" smtClean="0"/>
              <a:t>Adaptibility</a:t>
            </a:r>
            <a:endParaRPr lang="en-US" dirty="0"/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Variety of applications</a:t>
            </a:r>
          </a:p>
          <a:p>
            <a:pPr marL="514350" lvl="2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 smtClean="0"/>
              <a:t>Computer Vision</a:t>
            </a:r>
          </a:p>
          <a:p>
            <a:pPr marL="514350" lvl="2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 smtClean="0"/>
              <a:t>Language translation</a:t>
            </a:r>
          </a:p>
          <a:p>
            <a:pPr marL="514350" lvl="2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 smtClean="0"/>
              <a:t>Speech recognition</a:t>
            </a:r>
          </a:p>
          <a:p>
            <a:pPr marL="514350" lvl="2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16" y="1718760"/>
            <a:ext cx="8504522" cy="3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Deep Learning - Logits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98" y="1397000"/>
            <a:ext cx="5483902" cy="45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Deep Learning - </a:t>
            </a:r>
            <a:r>
              <a:rPr lang="en-US" dirty="0" err="1" smtClean="0"/>
              <a:t>Softmax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244600"/>
            <a:ext cx="11823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r>
              <a:rPr lang="en-US" b="1" dirty="0" smtClean="0"/>
              <a:t>Library for machine intelligence and numerical computation</a:t>
            </a:r>
            <a:endParaRPr lang="en-US" b="1" dirty="0"/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r>
              <a:rPr lang="en-US" b="1" dirty="0">
                <a:hlinkClick r:id="rId3"/>
              </a:rPr>
              <a:t>https://www.tensorflow.org</a:t>
            </a:r>
            <a:r>
              <a:rPr lang="en-US" b="1" dirty="0" smtClean="0">
                <a:hlinkClick r:id="rId3"/>
              </a:rPr>
              <a:t>/</a:t>
            </a:r>
            <a:endParaRPr lang="en-US" b="1" dirty="0" smtClean="0"/>
          </a:p>
          <a:p>
            <a:pPr marL="285750" lvl="1" indent="-285750">
              <a:lnSpc>
                <a:spcPct val="150000"/>
              </a:lnSpc>
              <a:spcBef>
                <a:spcPts val="0"/>
              </a:spcBef>
              <a:buClrTx/>
              <a:buSzTx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4648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400"/>
            <a:ext cx="10969943" cy="812800"/>
          </a:xfrm>
        </p:spPr>
        <p:txBody>
          <a:bodyPr/>
          <a:lstStyle/>
          <a:p>
            <a:r>
              <a:rPr lang="en-US" dirty="0" smtClean="0"/>
              <a:t>Learning Rate and </a:t>
            </a:r>
            <a:r>
              <a:rPr lang="en-US" dirty="0" err="1" smtClean="0"/>
              <a:t>Hyperparameters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8" y="1795863"/>
            <a:ext cx="5413460" cy="3003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58" y="1980284"/>
            <a:ext cx="6054011" cy="27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8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AirWatch_white_16x9">
  <a:themeElements>
    <a:clrScheme name="AirWatch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VMware_AirWatch_white_16x9.potx" id="{BDF18F00-7D5D-4028-89BA-9BB30D0E42BF}" vid="{55C36967-842E-4C46-BE4C-D0D4684E5122}"/>
    </a:ext>
  </a:extLst>
</a:theme>
</file>

<file path=ppt/theme/theme2.xml><?xml version="1.0" encoding="utf-8"?>
<a:theme xmlns:a="http://schemas.openxmlformats.org/drawingml/2006/main" name="Office Theme">
  <a:themeElements>
    <a:clrScheme name="AirWatch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3D79"/>
      </a:accent1>
      <a:accent2>
        <a:srgbClr val="006990"/>
      </a:accent2>
      <a:accent3>
        <a:srgbClr val="0095D3"/>
      </a:accent3>
      <a:accent4>
        <a:srgbClr val="89CBDF"/>
      </a:accent4>
      <a:accent5>
        <a:srgbClr val="8B8D8E"/>
      </a:accent5>
      <a:accent6>
        <a:srgbClr val="C9CAC8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irWatch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3D79"/>
      </a:accent1>
      <a:accent2>
        <a:srgbClr val="006990"/>
      </a:accent2>
      <a:accent3>
        <a:srgbClr val="0095D3"/>
      </a:accent3>
      <a:accent4>
        <a:srgbClr val="89CBDF"/>
      </a:accent4>
      <a:accent5>
        <a:srgbClr val="8B8D8E"/>
      </a:accent5>
      <a:accent6>
        <a:srgbClr val="C9CAC8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70DE23007D045B3EBE384C274C3B5" ma:contentTypeVersion="0" ma:contentTypeDescription="Create a new document." ma:contentTypeScope="" ma:versionID="0e339adccb44ac7a3bbf2f872284af71">
  <xsd:schema xmlns:xsd="http://www.w3.org/2001/XMLSchema" xmlns:xs="http://www.w3.org/2001/XMLSchema" xmlns:p="http://schemas.microsoft.com/office/2006/metadata/properties" xmlns:ns2="569a0c8a-8369-43fc-8eb9-36d01898f665" targetNamespace="http://schemas.microsoft.com/office/2006/metadata/properties" ma:root="true" ma:fieldsID="f32620f40d61741d03f4365e03b7bc1e" ns2:_="">
    <xsd:import namespace="569a0c8a-8369-43fc-8eb9-36d01898f66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a0c8a-8369-43fc-8eb9-36d01898f66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69a0c8a-8369-43fc-8eb9-36d01898f665">57AUDSQYDM6T-888-46</_dlc_DocId>
    <_dlc_DocIdUrl xmlns="569a0c8a-8369-43fc-8eb9-36d01898f665">
      <Url>https://sharepoint.air-watch.com/_layouts/DocIdRedir.aspx?ID=57AUDSQYDM6T-888-46</Url>
      <Description>57AUDSQYDM6T-888-46</Description>
    </_dlc_DocIdUrl>
  </documentManagement>
</p:properties>
</file>

<file path=customXml/itemProps1.xml><?xml version="1.0" encoding="utf-8"?>
<ds:datastoreItem xmlns:ds="http://schemas.openxmlformats.org/officeDocument/2006/customXml" ds:itemID="{963B8478-67F4-4CA4-BBD3-0E269396786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A099B28-BDF7-46C6-8159-D8E9EEEA71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51E254-38D5-4B86-A3DC-32F80B712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9a0c8a-8369-43fc-8eb9-36d01898f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C8DD9E0-A13D-48C1-88F6-6D071E9CB17C}">
  <ds:schemaRefs>
    <ds:schemaRef ds:uri="http://schemas.microsoft.com/office/2006/metadata/properties"/>
    <ds:schemaRef ds:uri="http://schemas.microsoft.com/office/infopath/2007/PartnerControls"/>
    <ds:schemaRef ds:uri="569a0c8a-8369-43fc-8eb9-36d01898f6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VMware-AirWatch-PPT-Template-white-16x9-20160323</Template>
  <TotalTime>1782</TotalTime>
  <Words>263</Words>
  <Application>Microsoft Macintosh PowerPoint</Application>
  <PresentationFormat>Custom</PresentationFormat>
  <Paragraphs>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VMware_AirWatch_white_16x9</vt:lpstr>
      <vt:lpstr>DEEP LEARNING WITH NEURAL NETWORKS</vt:lpstr>
      <vt:lpstr>Agenda</vt:lpstr>
      <vt:lpstr>Deep Learning</vt:lpstr>
      <vt:lpstr>Deep Learning</vt:lpstr>
      <vt:lpstr>Deep Learning - Logits</vt:lpstr>
      <vt:lpstr>Deep Learning - Softmax function</vt:lpstr>
      <vt:lpstr>Introduction to Tensorflow</vt:lpstr>
      <vt:lpstr>Learning Rate and Hyperparameters</vt:lpstr>
      <vt:lpstr>Convolutional Neural Networks</vt:lpstr>
      <vt:lpstr>Convolutional Neural Networks - Concept</vt:lpstr>
      <vt:lpstr>Depth and Feature Map of CovNet</vt:lpstr>
      <vt:lpstr>Convolutions</vt:lpstr>
      <vt:lpstr>Convolutions</vt:lpstr>
      <vt:lpstr>Layers in Convolutions</vt:lpstr>
      <vt:lpstr>Layers in Convolutions</vt:lpstr>
      <vt:lpstr>Max Pooling in CovNet</vt:lpstr>
      <vt:lpstr>Max Pooling in CovNet</vt:lpstr>
      <vt:lpstr>Thank You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 PowerPoint Template</dc:title>
  <dc:creator>Ajay Bhat</dc:creator>
  <cp:lastModifiedBy>Ajay Bhat</cp:lastModifiedBy>
  <cp:revision>20</cp:revision>
  <dcterms:created xsi:type="dcterms:W3CDTF">2017-06-11T23:18:46Z</dcterms:created>
  <dcterms:modified xsi:type="dcterms:W3CDTF">2017-06-13T05:13:28Z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1745161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D6.2.10</vt:lpwstr>
  </property>
  <property fmtid="{D5CDD505-2E9C-101B-9397-08002B2CF9AE}" pid="5" name="_dlc_DocIdItemGuid">
    <vt:lpwstr>e5722296-5fe1-4e8f-a480-2507ca2cbdfb</vt:lpwstr>
  </property>
  <property fmtid="{D5CDD505-2E9C-101B-9397-08002B2CF9AE}" pid="6" name="ContentTypeId">
    <vt:lpwstr>0x01010030870DE23007D045B3EBE384C274C3B5</vt:lpwstr>
  </property>
</Properties>
</file>